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</p:sldMasterIdLst>
  <p:sldIdLst>
    <p:sldId id="257" r:id="rId2"/>
    <p:sldId id="272" r:id="rId3"/>
    <p:sldId id="259" r:id="rId4"/>
    <p:sldId id="273" r:id="rId5"/>
    <p:sldId id="334" r:id="rId6"/>
    <p:sldId id="326" r:id="rId7"/>
    <p:sldId id="327" r:id="rId8"/>
    <p:sldId id="328" r:id="rId9"/>
    <p:sldId id="329" r:id="rId10"/>
    <p:sldId id="330" r:id="rId11"/>
    <p:sldId id="331" r:id="rId12"/>
    <p:sldId id="332" r:id="rId13"/>
    <p:sldId id="333" r:id="rId14"/>
    <p:sldId id="270" r:id="rId15"/>
    <p:sldId id="296" r:id="rId16"/>
    <p:sldId id="308" r:id="rId17"/>
    <p:sldId id="307" r:id="rId18"/>
    <p:sldId id="309" r:id="rId19"/>
    <p:sldId id="300" r:id="rId20"/>
    <p:sldId id="285" r:id="rId21"/>
    <p:sldId id="278" r:id="rId22"/>
    <p:sldId id="323" r:id="rId23"/>
  </p:sldIdLst>
  <p:sldSz cx="10440988" cy="7561263"/>
  <p:notesSz cx="6858000" cy="994568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24" autoAdjust="0"/>
    <p:restoredTop sz="96253" autoAdjust="0"/>
  </p:normalViewPr>
  <p:slideViewPr>
    <p:cSldViewPr>
      <p:cViewPr>
        <p:scale>
          <a:sx n="75" d="100"/>
          <a:sy n="75" d="100"/>
        </p:scale>
        <p:origin x="-704" y="240"/>
      </p:cViewPr>
      <p:guideLst>
        <p:guide orient="horz" pos="2382"/>
        <p:guide pos="328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2010/2011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високий</c:v>
                </c:pt>
                <c:pt idx="1">
                  <c:v>достатній</c:v>
                </c:pt>
                <c:pt idx="2">
                  <c:v>середній</c:v>
                </c:pt>
                <c:pt idx="3">
                  <c:v>початковий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28</c:v>
                </c:pt>
                <c:pt idx="1">
                  <c:v>50</c:v>
                </c:pt>
                <c:pt idx="2">
                  <c:v>22</c:v>
                </c:pt>
                <c:pt idx="3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2011/2012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високий</c:v>
                </c:pt>
                <c:pt idx="1">
                  <c:v>достатній</c:v>
                </c:pt>
                <c:pt idx="2">
                  <c:v>середній</c:v>
                </c:pt>
                <c:pt idx="3">
                  <c:v>початковий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31</c:v>
                </c:pt>
                <c:pt idx="1">
                  <c:v>62</c:v>
                </c:pt>
                <c:pt idx="2">
                  <c:v>22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190941056"/>
        <c:axId val="193413120"/>
        <c:axId val="0"/>
      </c:bar3DChart>
      <c:catAx>
        <c:axId val="190941056"/>
        <c:scaling>
          <c:orientation val="minMax"/>
        </c:scaling>
        <c:delete val="0"/>
        <c:axPos val="b"/>
        <c:majorTickMark val="out"/>
        <c:minorTickMark val="none"/>
        <c:tickLblPos val="nextTo"/>
        <c:crossAx val="193413120"/>
        <c:crosses val="autoZero"/>
        <c:auto val="1"/>
        <c:lblAlgn val="ctr"/>
        <c:lblOffset val="100"/>
        <c:noMultiLvlLbl val="0"/>
      </c:catAx>
      <c:valAx>
        <c:axId val="1934131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9094105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2010/2011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високий</c:v>
                </c:pt>
                <c:pt idx="1">
                  <c:v>достатній</c:v>
                </c:pt>
                <c:pt idx="2">
                  <c:v>середній</c:v>
                </c:pt>
                <c:pt idx="3">
                  <c:v>початковий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</c:v>
                </c:pt>
                <c:pt idx="1">
                  <c:v>50</c:v>
                </c:pt>
                <c:pt idx="2">
                  <c:v>44</c:v>
                </c:pt>
                <c:pt idx="3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2011/2012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високий</c:v>
                </c:pt>
                <c:pt idx="1">
                  <c:v>достатній</c:v>
                </c:pt>
                <c:pt idx="2">
                  <c:v>середній</c:v>
                </c:pt>
                <c:pt idx="3">
                  <c:v>початковий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0</c:v>
                </c:pt>
                <c:pt idx="1">
                  <c:v>52</c:v>
                </c:pt>
                <c:pt idx="2">
                  <c:v>48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193725952"/>
        <c:axId val="193727488"/>
        <c:axId val="0"/>
      </c:bar3DChart>
      <c:catAx>
        <c:axId val="193725952"/>
        <c:scaling>
          <c:orientation val="minMax"/>
        </c:scaling>
        <c:delete val="0"/>
        <c:axPos val="b"/>
        <c:majorTickMark val="out"/>
        <c:minorTickMark val="none"/>
        <c:tickLblPos val="nextTo"/>
        <c:crossAx val="193727488"/>
        <c:crosses val="autoZero"/>
        <c:auto val="1"/>
        <c:lblAlgn val="ctr"/>
        <c:lblOffset val="100"/>
        <c:noMultiLvlLbl val="0"/>
      </c:catAx>
      <c:valAx>
        <c:axId val="1937274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9372595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2010/2011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4"/>
                <c:pt idx="0">
                  <c:v>високий</c:v>
                </c:pt>
                <c:pt idx="1">
                  <c:v>достатній</c:v>
                </c:pt>
                <c:pt idx="2">
                  <c:v>середній</c:v>
                </c:pt>
                <c:pt idx="3">
                  <c:v>початковий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11</c:v>
                </c:pt>
                <c:pt idx="1">
                  <c:v>14</c:v>
                </c:pt>
                <c:pt idx="2">
                  <c:v>61</c:v>
                </c:pt>
                <c:pt idx="3">
                  <c:v>14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2011/2012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4"/>
                <c:pt idx="0">
                  <c:v>високий</c:v>
                </c:pt>
                <c:pt idx="1">
                  <c:v>достатній</c:v>
                </c:pt>
                <c:pt idx="2">
                  <c:v>середній</c:v>
                </c:pt>
                <c:pt idx="3">
                  <c:v>початковий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5</c:v>
                </c:pt>
                <c:pt idx="1">
                  <c:v>43</c:v>
                </c:pt>
                <c:pt idx="2">
                  <c:v>43</c:v>
                </c:pt>
                <c:pt idx="3">
                  <c:v>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193526400"/>
        <c:axId val="179831168"/>
        <c:axId val="0"/>
      </c:bar3DChart>
      <c:catAx>
        <c:axId val="193526400"/>
        <c:scaling>
          <c:orientation val="minMax"/>
        </c:scaling>
        <c:delete val="0"/>
        <c:axPos val="b"/>
        <c:majorTickMark val="out"/>
        <c:minorTickMark val="none"/>
        <c:tickLblPos val="nextTo"/>
        <c:crossAx val="179831168"/>
        <c:crosses val="autoZero"/>
        <c:auto val="1"/>
        <c:lblAlgn val="ctr"/>
        <c:lblOffset val="100"/>
        <c:noMultiLvlLbl val="0"/>
      </c:catAx>
      <c:valAx>
        <c:axId val="1798311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9352640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2010/2011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4"/>
                <c:pt idx="0">
                  <c:v>високий</c:v>
                </c:pt>
                <c:pt idx="1">
                  <c:v>достатній</c:v>
                </c:pt>
                <c:pt idx="2">
                  <c:v>середній</c:v>
                </c:pt>
                <c:pt idx="3">
                  <c:v>початковий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13</c:v>
                </c:pt>
                <c:pt idx="1">
                  <c:v>37</c:v>
                </c:pt>
                <c:pt idx="2">
                  <c:v>45</c:v>
                </c:pt>
                <c:pt idx="3">
                  <c:v>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2011/2012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4"/>
                <c:pt idx="0">
                  <c:v>високий</c:v>
                </c:pt>
                <c:pt idx="1">
                  <c:v>достатній</c:v>
                </c:pt>
                <c:pt idx="2">
                  <c:v>середній</c:v>
                </c:pt>
                <c:pt idx="3">
                  <c:v>початковий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8</c:v>
                </c:pt>
                <c:pt idx="1">
                  <c:v>51</c:v>
                </c:pt>
                <c:pt idx="2">
                  <c:v>38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5118208"/>
        <c:axId val="195119744"/>
        <c:axId val="0"/>
      </c:bar3DChart>
      <c:catAx>
        <c:axId val="195118208"/>
        <c:scaling>
          <c:orientation val="minMax"/>
        </c:scaling>
        <c:delete val="0"/>
        <c:axPos val="b"/>
        <c:majorTickMark val="out"/>
        <c:minorTickMark val="none"/>
        <c:tickLblPos val="nextTo"/>
        <c:crossAx val="195119744"/>
        <c:crosses val="autoZero"/>
        <c:auto val="1"/>
        <c:lblAlgn val="ctr"/>
        <c:lblOffset val="100"/>
        <c:noMultiLvlLbl val="0"/>
      </c:catAx>
      <c:valAx>
        <c:axId val="1951197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9511820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2010/2011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4"/>
                <c:pt idx="0">
                  <c:v>І ступінь</c:v>
                </c:pt>
                <c:pt idx="1">
                  <c:v>ІІ ступінь</c:v>
                </c:pt>
                <c:pt idx="2">
                  <c:v>ІІІ ступінь</c:v>
                </c:pt>
                <c:pt idx="3">
                  <c:v>всьго 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78</c:v>
                </c:pt>
                <c:pt idx="1">
                  <c:v>56</c:v>
                </c:pt>
                <c:pt idx="2">
                  <c:v>25</c:v>
                </c:pt>
                <c:pt idx="3">
                  <c:v>50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2011/2012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4"/>
                <c:pt idx="0">
                  <c:v>І ступінь</c:v>
                </c:pt>
                <c:pt idx="1">
                  <c:v>ІІ ступінь</c:v>
                </c:pt>
                <c:pt idx="2">
                  <c:v>ІІІ ступінь</c:v>
                </c:pt>
                <c:pt idx="3">
                  <c:v>всьго 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92</c:v>
                </c:pt>
                <c:pt idx="1">
                  <c:v>52</c:v>
                </c:pt>
                <c:pt idx="2">
                  <c:v>48</c:v>
                </c:pt>
                <c:pt idx="3">
                  <c:v>59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pyramid"/>
        <c:axId val="202212096"/>
        <c:axId val="202213632"/>
        <c:axId val="0"/>
      </c:bar3DChart>
      <c:catAx>
        <c:axId val="202212096"/>
        <c:scaling>
          <c:orientation val="minMax"/>
        </c:scaling>
        <c:delete val="0"/>
        <c:axPos val="b"/>
        <c:majorTickMark val="out"/>
        <c:minorTickMark val="none"/>
        <c:tickLblPos val="nextTo"/>
        <c:crossAx val="202213632"/>
        <c:crosses val="autoZero"/>
        <c:auto val="1"/>
        <c:lblAlgn val="ctr"/>
        <c:lblOffset val="100"/>
        <c:noMultiLvlLbl val="0"/>
      </c:catAx>
      <c:valAx>
        <c:axId val="2022136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0221209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Лист1!$A$2:$A$6</c:f>
              <c:strCache>
                <c:ptCount val="5"/>
                <c:pt idx="0">
                  <c:v>педіатр</c:v>
                </c:pt>
                <c:pt idx="1">
                  <c:v>ЛОР</c:v>
                </c:pt>
                <c:pt idx="2">
                  <c:v>хирург</c:v>
                </c:pt>
                <c:pt idx="3">
                  <c:v>невролог</c:v>
                </c:pt>
                <c:pt idx="4">
                  <c:v>травматолог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26</c:v>
                </c:pt>
                <c:pt idx="1">
                  <c:v>6</c:v>
                </c:pt>
                <c:pt idx="2">
                  <c:v>8</c:v>
                </c:pt>
                <c:pt idx="3">
                  <c:v>10</c:v>
                </c:pt>
                <c:pt idx="4">
                  <c:v>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Лист1!$A$2:$A$7</c:f>
              <c:strCache>
                <c:ptCount val="4"/>
                <c:pt idx="0">
                  <c:v>педітр</c:v>
                </c:pt>
                <c:pt idx="1">
                  <c:v>ЛОР</c:v>
                </c:pt>
                <c:pt idx="2">
                  <c:v>хирург</c:v>
                </c:pt>
                <c:pt idx="3">
                  <c:v>окуліст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26</c:v>
                </c:pt>
                <c:pt idx="1">
                  <c:v>5</c:v>
                </c:pt>
                <c:pt idx="2">
                  <c:v>23</c:v>
                </c:pt>
                <c:pt idx="3">
                  <c:v>3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медичні  групи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спеціальна</c:v>
                </c:pt>
                <c:pt idx="1">
                  <c:v>підготовча</c:v>
                </c:pt>
                <c:pt idx="2">
                  <c:v>основна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0.02</c:v>
                </c:pt>
                <c:pt idx="1">
                  <c:v>0.85</c:v>
                </c:pt>
                <c:pt idx="2">
                  <c:v>0.13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5146496"/>
        <c:axId val="195149184"/>
      </c:barChart>
      <c:catAx>
        <c:axId val="195146496"/>
        <c:scaling>
          <c:orientation val="minMax"/>
        </c:scaling>
        <c:delete val="0"/>
        <c:axPos val="b"/>
        <c:majorTickMark val="out"/>
        <c:minorTickMark val="none"/>
        <c:tickLblPos val="nextTo"/>
        <c:crossAx val="195149184"/>
        <c:crosses val="autoZero"/>
        <c:auto val="1"/>
        <c:lblAlgn val="ctr"/>
        <c:lblOffset val="100"/>
        <c:noMultiLvlLbl val="0"/>
      </c:catAx>
      <c:valAx>
        <c:axId val="195149184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95146496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кількість пропусків уроків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з поважних причин</c:v>
                </c:pt>
                <c:pt idx="1">
                  <c:v>по хворобі</c:v>
                </c:pt>
                <c:pt idx="2">
                  <c:v>без поважних причин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13</c:v>
                </c:pt>
                <c:pt idx="1">
                  <c:v>45</c:v>
                </c:pt>
                <c:pt idx="2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1702016"/>
        <c:axId val="201719168"/>
      </c:barChart>
      <c:catAx>
        <c:axId val="201702016"/>
        <c:scaling>
          <c:orientation val="minMax"/>
        </c:scaling>
        <c:delete val="0"/>
        <c:axPos val="b"/>
        <c:majorTickMark val="out"/>
        <c:minorTickMark val="none"/>
        <c:tickLblPos val="nextTo"/>
        <c:crossAx val="201719168"/>
        <c:crosses val="autoZero"/>
        <c:auto val="1"/>
        <c:lblAlgn val="ctr"/>
        <c:lblOffset val="100"/>
        <c:noMultiLvlLbl val="0"/>
      </c:catAx>
      <c:valAx>
        <c:axId val="2017191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0170201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727089-872D-4EC3-AD7C-C06513C4B64C}" type="doc">
      <dgm:prSet loTypeId="urn:microsoft.com/office/officeart/2005/8/layout/chevron2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D83C82BC-D57C-4567-93F4-5047FDEEC82B}">
      <dgm:prSet phldrT="[Текст]"/>
      <dgm:spPr/>
      <dgm:t>
        <a:bodyPr/>
        <a:lstStyle/>
        <a:p>
          <a:r>
            <a:rPr lang="uk-UA" dirty="0" smtClean="0"/>
            <a:t>23</a:t>
          </a:r>
          <a:endParaRPr lang="ru-RU" dirty="0"/>
        </a:p>
      </dgm:t>
    </dgm:pt>
    <dgm:pt modelId="{3127EC3B-4F65-4E04-91BF-E606A4A73CCF}" type="parTrans" cxnId="{97B818C0-1C04-41D8-9D59-6AB673D8B4F6}">
      <dgm:prSet/>
      <dgm:spPr/>
      <dgm:t>
        <a:bodyPr/>
        <a:lstStyle/>
        <a:p>
          <a:endParaRPr lang="ru-RU"/>
        </a:p>
      </dgm:t>
    </dgm:pt>
    <dgm:pt modelId="{83C5A5E2-C7E4-4C96-9103-0D5A3CC08009}" type="sibTrans" cxnId="{97B818C0-1C04-41D8-9D59-6AB673D8B4F6}">
      <dgm:prSet/>
      <dgm:spPr/>
      <dgm:t>
        <a:bodyPr/>
        <a:lstStyle/>
        <a:p>
          <a:endParaRPr lang="ru-RU"/>
        </a:p>
      </dgm:t>
    </dgm:pt>
    <dgm:pt modelId="{B1430696-E140-415F-B067-661A3D5A4E6E}">
      <dgm:prSet phldrT="[Текст]"/>
      <dgm:spPr/>
      <dgm:t>
        <a:bodyPr/>
        <a:lstStyle/>
        <a:p>
          <a:r>
            <a:rPr lang="uk-UA" b="1" dirty="0" smtClean="0"/>
            <a:t>ДИТЯЧІ ОРГАНІЗАЦІЇ</a:t>
          </a:r>
          <a:endParaRPr lang="ru-RU" b="1" dirty="0"/>
        </a:p>
      </dgm:t>
    </dgm:pt>
    <dgm:pt modelId="{535CEB1B-7B4E-47A6-AC5C-E71E6B1C0E90}" type="parTrans" cxnId="{51704069-6159-4451-B3E8-A33802BA7178}">
      <dgm:prSet/>
      <dgm:spPr/>
      <dgm:t>
        <a:bodyPr/>
        <a:lstStyle/>
        <a:p>
          <a:endParaRPr lang="ru-RU"/>
        </a:p>
      </dgm:t>
    </dgm:pt>
    <dgm:pt modelId="{6E20D510-8D4F-4E48-9E69-720A300CC8C4}" type="sibTrans" cxnId="{51704069-6159-4451-B3E8-A33802BA7178}">
      <dgm:prSet/>
      <dgm:spPr/>
      <dgm:t>
        <a:bodyPr/>
        <a:lstStyle/>
        <a:p>
          <a:endParaRPr lang="ru-RU"/>
        </a:p>
      </dgm:t>
    </dgm:pt>
    <dgm:pt modelId="{A5DFD936-46B2-4972-B4F5-459114AF6844}">
      <dgm:prSet phldrT="[Текст]"/>
      <dgm:spPr/>
      <dgm:t>
        <a:bodyPr/>
        <a:lstStyle/>
        <a:p>
          <a:r>
            <a:rPr lang="uk-UA" dirty="0" smtClean="0"/>
            <a:t>15</a:t>
          </a:r>
          <a:endParaRPr lang="ru-RU" dirty="0"/>
        </a:p>
      </dgm:t>
    </dgm:pt>
    <dgm:pt modelId="{1218E0B8-D947-435B-8D4C-128DECE49D20}" type="parTrans" cxnId="{7478DEF5-200F-4C20-BE22-CC174E9F2754}">
      <dgm:prSet/>
      <dgm:spPr/>
      <dgm:t>
        <a:bodyPr/>
        <a:lstStyle/>
        <a:p>
          <a:endParaRPr lang="ru-RU"/>
        </a:p>
      </dgm:t>
    </dgm:pt>
    <dgm:pt modelId="{42990C5B-4173-4316-ACB9-5CC4DE524317}" type="sibTrans" cxnId="{7478DEF5-200F-4C20-BE22-CC174E9F2754}">
      <dgm:prSet/>
      <dgm:spPr/>
      <dgm:t>
        <a:bodyPr/>
        <a:lstStyle/>
        <a:p>
          <a:endParaRPr lang="ru-RU"/>
        </a:p>
      </dgm:t>
    </dgm:pt>
    <dgm:pt modelId="{0D04AB4E-17A7-4A86-A1D8-9EE1DFA1DE03}">
      <dgm:prSet phldrT="[Текст]"/>
      <dgm:spPr/>
      <dgm:t>
        <a:bodyPr/>
        <a:lstStyle/>
        <a:p>
          <a:r>
            <a:rPr lang="uk-UA" b="1" dirty="0" smtClean="0"/>
            <a:t>ШКІЛЬНИЙ МУЗЕЙ</a:t>
          </a:r>
          <a:endParaRPr lang="ru-RU" b="1" dirty="0"/>
        </a:p>
      </dgm:t>
    </dgm:pt>
    <dgm:pt modelId="{8687428F-363A-4E46-B20D-BD49608B6E42}" type="parTrans" cxnId="{6860AAA5-7B63-4C62-B5DA-6E24CF360C71}">
      <dgm:prSet/>
      <dgm:spPr/>
      <dgm:t>
        <a:bodyPr/>
        <a:lstStyle/>
        <a:p>
          <a:endParaRPr lang="ru-RU"/>
        </a:p>
      </dgm:t>
    </dgm:pt>
    <dgm:pt modelId="{61C7CD2D-C225-43F6-8215-54620262463F}" type="sibTrans" cxnId="{6860AAA5-7B63-4C62-B5DA-6E24CF360C71}">
      <dgm:prSet/>
      <dgm:spPr/>
      <dgm:t>
        <a:bodyPr/>
        <a:lstStyle/>
        <a:p>
          <a:endParaRPr lang="ru-RU"/>
        </a:p>
      </dgm:t>
    </dgm:pt>
    <dgm:pt modelId="{1C274C77-1F9A-41C0-A73A-198FF0B7065B}">
      <dgm:prSet phldrT="[Текст]"/>
      <dgm:spPr/>
      <dgm:t>
        <a:bodyPr/>
        <a:lstStyle/>
        <a:p>
          <a:r>
            <a:rPr lang="uk-UA" dirty="0" smtClean="0"/>
            <a:t>31</a:t>
          </a:r>
          <a:endParaRPr lang="ru-RU" dirty="0"/>
        </a:p>
      </dgm:t>
    </dgm:pt>
    <dgm:pt modelId="{67A621EA-89FB-44FA-BCBD-D81055D78727}" type="parTrans" cxnId="{105E9B91-4D25-43F2-AD19-4AE3CD22F8D8}">
      <dgm:prSet/>
      <dgm:spPr/>
      <dgm:t>
        <a:bodyPr/>
        <a:lstStyle/>
        <a:p>
          <a:endParaRPr lang="ru-RU"/>
        </a:p>
      </dgm:t>
    </dgm:pt>
    <dgm:pt modelId="{745179D5-9A44-49AB-B4C7-0A751DF3B3E5}" type="sibTrans" cxnId="{105E9B91-4D25-43F2-AD19-4AE3CD22F8D8}">
      <dgm:prSet/>
      <dgm:spPr/>
      <dgm:t>
        <a:bodyPr/>
        <a:lstStyle/>
        <a:p>
          <a:endParaRPr lang="ru-RU"/>
        </a:p>
      </dgm:t>
    </dgm:pt>
    <dgm:pt modelId="{68658CD0-7AA2-4FA9-BB17-8B8795A47574}">
      <dgm:prSet phldrT="[Текст]"/>
      <dgm:spPr/>
      <dgm:t>
        <a:bodyPr/>
        <a:lstStyle/>
        <a:p>
          <a:r>
            <a:rPr lang="uk-UA" b="1" dirty="0" smtClean="0"/>
            <a:t>СПОРТИВНІ СЕКЦІЇ</a:t>
          </a:r>
          <a:endParaRPr lang="ru-RU" b="1" dirty="0"/>
        </a:p>
      </dgm:t>
    </dgm:pt>
    <dgm:pt modelId="{CF00E07E-1DBD-4405-AA10-7ACE50B385D1}" type="parTrans" cxnId="{A121217C-8AB5-4E32-A909-4AB778036D50}">
      <dgm:prSet/>
      <dgm:spPr/>
      <dgm:t>
        <a:bodyPr/>
        <a:lstStyle/>
        <a:p>
          <a:endParaRPr lang="ru-RU"/>
        </a:p>
      </dgm:t>
    </dgm:pt>
    <dgm:pt modelId="{A5D2BFC2-1BFD-4F08-8DB3-56255C118BFA}" type="sibTrans" cxnId="{A121217C-8AB5-4E32-A909-4AB778036D50}">
      <dgm:prSet/>
      <dgm:spPr/>
      <dgm:t>
        <a:bodyPr/>
        <a:lstStyle/>
        <a:p>
          <a:endParaRPr lang="ru-RU"/>
        </a:p>
      </dgm:t>
    </dgm:pt>
    <dgm:pt modelId="{E96A1873-86B8-4DA1-95F2-A5F99CFEC733}">
      <dgm:prSet phldrT="[Текст]"/>
      <dgm:spPr/>
      <dgm:t>
        <a:bodyPr/>
        <a:lstStyle/>
        <a:p>
          <a:r>
            <a:rPr lang="uk-UA" dirty="0" smtClean="0"/>
            <a:t>14</a:t>
          </a:r>
          <a:endParaRPr lang="ru-RU" dirty="0"/>
        </a:p>
      </dgm:t>
    </dgm:pt>
    <dgm:pt modelId="{CE6368CE-194A-4237-94E5-91144FAB8DAF}" type="sibTrans" cxnId="{505EA374-E9D8-4647-8EBB-31422270ACC7}">
      <dgm:prSet/>
      <dgm:spPr/>
      <dgm:t>
        <a:bodyPr/>
        <a:lstStyle/>
        <a:p>
          <a:endParaRPr lang="ru-RU"/>
        </a:p>
      </dgm:t>
    </dgm:pt>
    <dgm:pt modelId="{8ED73C19-4786-4267-B978-EC0D16C6B60B}" type="parTrans" cxnId="{505EA374-E9D8-4647-8EBB-31422270ACC7}">
      <dgm:prSet/>
      <dgm:spPr/>
      <dgm:t>
        <a:bodyPr/>
        <a:lstStyle/>
        <a:p>
          <a:endParaRPr lang="ru-RU"/>
        </a:p>
      </dgm:t>
    </dgm:pt>
    <dgm:pt modelId="{09D21226-DC34-4DDC-9A88-8A0A364DFEE6}">
      <dgm:prSet phldrT="[Текст]"/>
      <dgm:spPr/>
      <dgm:t>
        <a:bodyPr/>
        <a:lstStyle/>
        <a:p>
          <a:r>
            <a:rPr lang="uk-UA" dirty="0" smtClean="0"/>
            <a:t>9</a:t>
          </a:r>
          <a:endParaRPr lang="ru-RU" dirty="0"/>
        </a:p>
      </dgm:t>
    </dgm:pt>
    <dgm:pt modelId="{024D740D-EC72-4C18-B0A2-EE229F9F427B}" type="parTrans" cxnId="{538A8710-7771-49CB-9722-1FB0084B4235}">
      <dgm:prSet/>
      <dgm:spPr/>
      <dgm:t>
        <a:bodyPr/>
        <a:lstStyle/>
        <a:p>
          <a:endParaRPr lang="ru-RU"/>
        </a:p>
      </dgm:t>
    </dgm:pt>
    <dgm:pt modelId="{136CAF8E-4610-4940-BDA4-7A261C36DA4E}" type="sibTrans" cxnId="{538A8710-7771-49CB-9722-1FB0084B4235}">
      <dgm:prSet/>
      <dgm:spPr/>
      <dgm:t>
        <a:bodyPr/>
        <a:lstStyle/>
        <a:p>
          <a:endParaRPr lang="ru-RU"/>
        </a:p>
      </dgm:t>
    </dgm:pt>
    <dgm:pt modelId="{2308EE1B-196B-40C3-A55F-C8207C62C513}">
      <dgm:prSet phldrT="[Текст]"/>
      <dgm:spPr/>
      <dgm:t>
        <a:bodyPr/>
        <a:lstStyle/>
        <a:p>
          <a:r>
            <a:rPr lang="uk-UA" dirty="0" smtClean="0"/>
            <a:t>4</a:t>
          </a:r>
          <a:endParaRPr lang="ru-RU" dirty="0"/>
        </a:p>
      </dgm:t>
    </dgm:pt>
    <dgm:pt modelId="{15EFD601-2B2B-4CBE-9FFA-726B93498906}" type="parTrans" cxnId="{C47D26CE-6BB4-4993-854B-C490975FD6F9}">
      <dgm:prSet/>
      <dgm:spPr/>
      <dgm:t>
        <a:bodyPr/>
        <a:lstStyle/>
        <a:p>
          <a:endParaRPr lang="ru-RU"/>
        </a:p>
      </dgm:t>
    </dgm:pt>
    <dgm:pt modelId="{01055CE1-C204-4DE5-8D00-AE2CF5B643E5}" type="sibTrans" cxnId="{C47D26CE-6BB4-4993-854B-C490975FD6F9}">
      <dgm:prSet/>
      <dgm:spPr/>
      <dgm:t>
        <a:bodyPr/>
        <a:lstStyle/>
        <a:p>
          <a:endParaRPr lang="ru-RU"/>
        </a:p>
      </dgm:t>
    </dgm:pt>
    <dgm:pt modelId="{2B1CB580-7BA6-48D0-9FDC-EFF4659C1100}">
      <dgm:prSet/>
      <dgm:spPr/>
      <dgm:t>
        <a:bodyPr/>
        <a:lstStyle/>
        <a:p>
          <a:r>
            <a:rPr lang="uk-UA" b="1" dirty="0" smtClean="0"/>
            <a:t>РЕЙДИ “УРОК”, “ДІТИ ВУЛИЦІ”, “СІМ</a:t>
          </a:r>
          <a:r>
            <a:rPr lang="en-US" b="1" dirty="0" smtClean="0"/>
            <a:t>’</a:t>
          </a:r>
          <a:r>
            <a:rPr lang="uk-UA" b="1" dirty="0" smtClean="0"/>
            <a:t>Я”</a:t>
          </a:r>
          <a:endParaRPr lang="ru-RU" b="1" dirty="0"/>
        </a:p>
      </dgm:t>
    </dgm:pt>
    <dgm:pt modelId="{2D2D81CE-7918-45F1-BDBA-A8A03B451E20}" type="parTrans" cxnId="{BE815D8C-7EAC-4E37-BF51-C9E31843F863}">
      <dgm:prSet/>
      <dgm:spPr/>
      <dgm:t>
        <a:bodyPr/>
        <a:lstStyle/>
        <a:p>
          <a:endParaRPr lang="ru-RU"/>
        </a:p>
      </dgm:t>
    </dgm:pt>
    <dgm:pt modelId="{388D6222-8F3F-4E05-BD94-71414FFE2CAA}" type="sibTrans" cxnId="{BE815D8C-7EAC-4E37-BF51-C9E31843F863}">
      <dgm:prSet/>
      <dgm:spPr/>
      <dgm:t>
        <a:bodyPr/>
        <a:lstStyle/>
        <a:p>
          <a:endParaRPr lang="ru-RU"/>
        </a:p>
      </dgm:t>
    </dgm:pt>
    <dgm:pt modelId="{2483BBC7-7AF4-49A8-B078-2EE1C4039D28}">
      <dgm:prSet/>
      <dgm:spPr/>
      <dgm:t>
        <a:bodyPr/>
        <a:lstStyle/>
        <a:p>
          <a:r>
            <a:rPr lang="uk-UA" b="1" dirty="0" smtClean="0"/>
            <a:t>ГУРТКИ</a:t>
          </a:r>
          <a:endParaRPr lang="ru-RU" b="1" dirty="0"/>
        </a:p>
      </dgm:t>
    </dgm:pt>
    <dgm:pt modelId="{F5F4DB6D-E368-4AA7-9A73-378A3C8D7CFA}" type="parTrans" cxnId="{69F3D833-AFD4-4BDA-8889-2D04A70C3B5D}">
      <dgm:prSet/>
      <dgm:spPr/>
      <dgm:t>
        <a:bodyPr/>
        <a:lstStyle/>
        <a:p>
          <a:endParaRPr lang="ru-RU"/>
        </a:p>
      </dgm:t>
    </dgm:pt>
    <dgm:pt modelId="{D7051CBC-2001-490D-BF7B-AD936020EC0D}" type="sibTrans" cxnId="{69F3D833-AFD4-4BDA-8889-2D04A70C3B5D}">
      <dgm:prSet/>
      <dgm:spPr/>
      <dgm:t>
        <a:bodyPr/>
        <a:lstStyle/>
        <a:p>
          <a:endParaRPr lang="ru-RU"/>
        </a:p>
      </dgm:t>
    </dgm:pt>
    <dgm:pt modelId="{4EB04BAE-7487-4969-8C1F-20E0F9605FF4}">
      <dgm:prSet/>
      <dgm:spPr/>
      <dgm:t>
        <a:bodyPr/>
        <a:lstStyle/>
        <a:p>
          <a:r>
            <a:rPr lang="uk-UA" b="1" smtClean="0"/>
            <a:t>ГУРТКИ</a:t>
          </a:r>
          <a:endParaRPr lang="ru-RU"/>
        </a:p>
      </dgm:t>
    </dgm:pt>
    <dgm:pt modelId="{5EBD5762-0C2A-43CD-AD70-E7BAB72E8863}" type="parTrans" cxnId="{EAEA41E3-827F-4973-8A59-5F36C9135D6D}">
      <dgm:prSet/>
      <dgm:spPr/>
    </dgm:pt>
    <dgm:pt modelId="{B4EEA591-C268-41F2-AF57-89FB2D0F3193}" type="sibTrans" cxnId="{EAEA41E3-827F-4973-8A59-5F36C9135D6D}">
      <dgm:prSet/>
      <dgm:spPr/>
    </dgm:pt>
    <dgm:pt modelId="{907182DA-DD2F-4EA0-8178-6C505E1EAD59}" type="pres">
      <dgm:prSet presAssocID="{CC727089-872D-4EC3-AD7C-C06513C4B64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4E5D54D2-2BBF-4BED-A216-BE0A66400707}" type="pres">
      <dgm:prSet presAssocID="{D83C82BC-D57C-4567-93F4-5047FDEEC82B}" presName="composite" presStyleCnt="0"/>
      <dgm:spPr/>
    </dgm:pt>
    <dgm:pt modelId="{8864F435-4EBF-48BE-BAE4-908A0DB01F4D}" type="pres">
      <dgm:prSet presAssocID="{D83C82BC-D57C-4567-93F4-5047FDEEC82B}" presName="parentText" presStyleLbl="alignNode1" presStyleIdx="0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D8B6CC8-E7F8-498E-B4BE-2927F2D5CC5C}" type="pres">
      <dgm:prSet presAssocID="{D83C82BC-D57C-4567-93F4-5047FDEEC82B}" presName="descendantText" presStyleLbl="alignAcc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C34952-15D4-4CB0-BB81-0307387BD096}" type="pres">
      <dgm:prSet presAssocID="{83C5A5E2-C7E4-4C96-9103-0D5A3CC08009}" presName="sp" presStyleCnt="0"/>
      <dgm:spPr/>
    </dgm:pt>
    <dgm:pt modelId="{1465B9AB-C25D-4BD1-A0F2-C3BCAA5CF275}" type="pres">
      <dgm:prSet presAssocID="{A5DFD936-46B2-4972-B4F5-459114AF6844}" presName="composite" presStyleCnt="0"/>
      <dgm:spPr/>
    </dgm:pt>
    <dgm:pt modelId="{FFB37E19-3F3C-44B6-AE5F-B76152F7AC8B}" type="pres">
      <dgm:prSet presAssocID="{A5DFD936-46B2-4972-B4F5-459114AF6844}" presName="parentText" presStyleLbl="alignNode1" presStyleIdx="1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B57E180-B608-4A2D-A84D-00E564B83EAE}" type="pres">
      <dgm:prSet presAssocID="{A5DFD936-46B2-4972-B4F5-459114AF6844}" presName="descendantText" presStyleLbl="alignAcc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D6548D-88E2-41E4-BCB6-4B7CCA03D1B6}" type="pres">
      <dgm:prSet presAssocID="{42990C5B-4173-4316-ACB9-5CC4DE524317}" presName="sp" presStyleCnt="0"/>
      <dgm:spPr/>
    </dgm:pt>
    <dgm:pt modelId="{EEB73AE9-2132-4757-95D9-62A290BDC93D}" type="pres">
      <dgm:prSet presAssocID="{1C274C77-1F9A-41C0-A73A-198FF0B7065B}" presName="composite" presStyleCnt="0"/>
      <dgm:spPr/>
    </dgm:pt>
    <dgm:pt modelId="{3CCDEDBF-7FBF-49DE-98EA-EB9FEC597A22}" type="pres">
      <dgm:prSet presAssocID="{1C274C77-1F9A-41C0-A73A-198FF0B7065B}" presName="parentText" presStyleLbl="alignNode1" presStyleIdx="2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632B2BD-8D84-4BD0-9D8E-ECF8A1754A4F}" type="pres">
      <dgm:prSet presAssocID="{1C274C77-1F9A-41C0-A73A-198FF0B7065B}" presName="descendantText" presStyleLbl="alignAcc1" presStyleIdx="2" presStyleCnt="7" custLinFactNeighborX="-136" custLinFactNeighborY="32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28F203-5C5F-43CA-BAA6-9E7D90BE3DDD}" type="pres">
      <dgm:prSet presAssocID="{745179D5-9A44-49AB-B4C7-0A751DF3B3E5}" presName="sp" presStyleCnt="0"/>
      <dgm:spPr/>
    </dgm:pt>
    <dgm:pt modelId="{266C98CE-F778-4E2E-A58B-0535D0853049}" type="pres">
      <dgm:prSet presAssocID="{09D21226-DC34-4DDC-9A88-8A0A364DFEE6}" presName="composite" presStyleCnt="0"/>
      <dgm:spPr/>
    </dgm:pt>
    <dgm:pt modelId="{28EC8ECC-6B36-4C85-A759-F04A08CABC0C}" type="pres">
      <dgm:prSet presAssocID="{09D21226-DC34-4DDC-9A88-8A0A364DFEE6}" presName="parentText" presStyleLbl="alignNode1" presStyleIdx="3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66DAE48-C7D3-42D1-903F-B12514D8CC95}" type="pres">
      <dgm:prSet presAssocID="{09D21226-DC34-4DDC-9A88-8A0A364DFEE6}" presName="descendantText" presStyleLbl="alignAcc1" presStyleIdx="3" presStyleCnt="7" custLinFactNeighborX="667" custLinFactNeighborY="310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C1DFC33-7190-4375-8B11-9049AC75D87A}" type="pres">
      <dgm:prSet presAssocID="{136CAF8E-4610-4940-BDA4-7A261C36DA4E}" presName="sp" presStyleCnt="0"/>
      <dgm:spPr/>
    </dgm:pt>
    <dgm:pt modelId="{30C24C30-4A38-46A2-A858-43A7438C75A5}" type="pres">
      <dgm:prSet presAssocID="{E96A1873-86B8-4DA1-95F2-A5F99CFEC733}" presName="composite" presStyleCnt="0"/>
      <dgm:spPr/>
    </dgm:pt>
    <dgm:pt modelId="{077983C7-0D7D-45F1-9CEB-DB07DB34281B}" type="pres">
      <dgm:prSet presAssocID="{E96A1873-86B8-4DA1-95F2-A5F99CFEC733}" presName="parentText" presStyleLbl="alignNode1" presStyleIdx="4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320D79-F7A0-4E13-B3CF-666977B15647}" type="pres">
      <dgm:prSet presAssocID="{E96A1873-86B8-4DA1-95F2-A5F99CFEC733}" presName="descendantText" presStyleLbl="alignAcc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C62B4C-C9FA-44FB-A6C5-484C72A583D4}" type="pres">
      <dgm:prSet presAssocID="{CE6368CE-194A-4237-94E5-91144FAB8DAF}" presName="sp" presStyleCnt="0"/>
      <dgm:spPr/>
    </dgm:pt>
    <dgm:pt modelId="{0B4B4767-FA26-4F37-901E-78E0142FA6BF}" type="pres">
      <dgm:prSet presAssocID="{2308EE1B-196B-40C3-A55F-C8207C62C513}" presName="composite" presStyleCnt="0"/>
      <dgm:spPr/>
    </dgm:pt>
    <dgm:pt modelId="{C566D0CD-66CE-4280-BF58-53960F4FA04A}" type="pres">
      <dgm:prSet presAssocID="{2308EE1B-196B-40C3-A55F-C8207C62C513}" presName="parentText" presStyleLbl="alignNode1" presStyleIdx="5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77A332E-832F-4B76-9E21-93AF42E195A1}" type="pres">
      <dgm:prSet presAssocID="{2308EE1B-196B-40C3-A55F-C8207C62C513}" presName="descendantText" presStyleLbl="alignAcc1" presStyleIdx="5" presStyleCnt="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61C53E0-93D5-48AC-9F0A-B3DCA50738C7}" type="pres">
      <dgm:prSet presAssocID="{01055CE1-C204-4DE5-8D00-AE2CF5B643E5}" presName="sp" presStyleCnt="0"/>
      <dgm:spPr/>
    </dgm:pt>
    <dgm:pt modelId="{3CDC2AB2-1A8B-4D5F-89F6-B94CB9619E98}" type="pres">
      <dgm:prSet presAssocID="{2483BBC7-7AF4-49A8-B078-2EE1C4039D28}" presName="composite" presStyleCnt="0"/>
      <dgm:spPr/>
    </dgm:pt>
    <dgm:pt modelId="{EC6FB9DE-259A-427E-8209-D111F410D8E3}" type="pres">
      <dgm:prSet presAssocID="{2483BBC7-7AF4-49A8-B078-2EE1C4039D28}" presName="parentText" presStyleLbl="alignNode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42A3D9-8B6A-4BCB-89F3-5E29D5D3898E}" type="pres">
      <dgm:prSet presAssocID="{2483BBC7-7AF4-49A8-B078-2EE1C4039D28}" presName="descendantText" presStyleLbl="alignAcc1" presStyleIdx="6" presStyleCnt="7">
        <dgm:presLayoutVars>
          <dgm:bulletEnabled val="1"/>
        </dgm:presLayoutVars>
      </dgm:prSet>
      <dgm:spPr/>
    </dgm:pt>
  </dgm:ptLst>
  <dgm:cxnLst>
    <dgm:cxn modelId="{963A4A9C-1B7D-4293-9C7F-8F868CA9B745}" type="presOf" srcId="{09D21226-DC34-4DDC-9A88-8A0A364DFEE6}" destId="{28EC8ECC-6B36-4C85-A759-F04A08CABC0C}" srcOrd="0" destOrd="0" presId="urn:microsoft.com/office/officeart/2005/8/layout/chevron2"/>
    <dgm:cxn modelId="{CF1D559E-1217-4D00-B47C-3FE89D93AA85}" type="presOf" srcId="{A5DFD936-46B2-4972-B4F5-459114AF6844}" destId="{FFB37E19-3F3C-44B6-AE5F-B76152F7AC8B}" srcOrd="0" destOrd="0" presId="urn:microsoft.com/office/officeart/2005/8/layout/chevron2"/>
    <dgm:cxn modelId="{F72ABB58-0A1B-432A-AFA1-8411D9F5A11D}" type="presOf" srcId="{1C274C77-1F9A-41C0-A73A-198FF0B7065B}" destId="{3CCDEDBF-7FBF-49DE-98EA-EB9FEC597A22}" srcOrd="0" destOrd="0" presId="urn:microsoft.com/office/officeart/2005/8/layout/chevron2"/>
    <dgm:cxn modelId="{90E3A119-A8A4-45D2-B541-9168B200CF6E}" type="presOf" srcId="{2308EE1B-196B-40C3-A55F-C8207C62C513}" destId="{C566D0CD-66CE-4280-BF58-53960F4FA04A}" srcOrd="0" destOrd="0" presId="urn:microsoft.com/office/officeart/2005/8/layout/chevron2"/>
    <dgm:cxn modelId="{1A8CFE52-5A13-4026-9F4F-2564FF95DFE9}" type="presOf" srcId="{CC727089-872D-4EC3-AD7C-C06513C4B64C}" destId="{907182DA-DD2F-4EA0-8178-6C505E1EAD59}" srcOrd="0" destOrd="0" presId="urn:microsoft.com/office/officeart/2005/8/layout/chevron2"/>
    <dgm:cxn modelId="{51704069-6159-4451-B3E8-A33802BA7178}" srcId="{D83C82BC-D57C-4567-93F4-5047FDEEC82B}" destId="{B1430696-E140-415F-B067-661A3D5A4E6E}" srcOrd="0" destOrd="0" parTransId="{535CEB1B-7B4E-47A6-AC5C-E71E6B1C0E90}" sibTransId="{6E20D510-8D4F-4E48-9E69-720A300CC8C4}"/>
    <dgm:cxn modelId="{6860AAA5-7B63-4C62-B5DA-6E24CF360C71}" srcId="{A5DFD936-46B2-4972-B4F5-459114AF6844}" destId="{0D04AB4E-17A7-4A86-A1D8-9EE1DFA1DE03}" srcOrd="0" destOrd="0" parTransId="{8687428F-363A-4E46-B20D-BD49608B6E42}" sibTransId="{61C7CD2D-C225-43F6-8215-54620262463F}"/>
    <dgm:cxn modelId="{C47D26CE-6BB4-4993-854B-C490975FD6F9}" srcId="{CC727089-872D-4EC3-AD7C-C06513C4B64C}" destId="{2308EE1B-196B-40C3-A55F-C8207C62C513}" srcOrd="5" destOrd="0" parTransId="{15EFD601-2B2B-4CBE-9FFA-726B93498906}" sibTransId="{01055CE1-C204-4DE5-8D00-AE2CF5B643E5}"/>
    <dgm:cxn modelId="{26430BC7-49B6-4646-AE65-A439DD9BAB0B}" type="presOf" srcId="{0D04AB4E-17A7-4A86-A1D8-9EE1DFA1DE03}" destId="{4B57E180-B608-4A2D-A84D-00E564B83EAE}" srcOrd="0" destOrd="0" presId="urn:microsoft.com/office/officeart/2005/8/layout/chevron2"/>
    <dgm:cxn modelId="{97B818C0-1C04-41D8-9D59-6AB673D8B4F6}" srcId="{CC727089-872D-4EC3-AD7C-C06513C4B64C}" destId="{D83C82BC-D57C-4567-93F4-5047FDEEC82B}" srcOrd="0" destOrd="0" parTransId="{3127EC3B-4F65-4E04-91BF-E606A4A73CCF}" sibTransId="{83C5A5E2-C7E4-4C96-9103-0D5A3CC08009}"/>
    <dgm:cxn modelId="{D099F343-82B5-4A9F-BF8D-0CF222D2BA86}" type="presOf" srcId="{4EB04BAE-7487-4969-8C1F-20E0F9605FF4}" destId="{C8320D79-F7A0-4E13-B3CF-666977B15647}" srcOrd="0" destOrd="0" presId="urn:microsoft.com/office/officeart/2005/8/layout/chevron2"/>
    <dgm:cxn modelId="{69F3D833-AFD4-4BDA-8889-2D04A70C3B5D}" srcId="{CC727089-872D-4EC3-AD7C-C06513C4B64C}" destId="{2483BBC7-7AF4-49A8-B078-2EE1C4039D28}" srcOrd="6" destOrd="0" parTransId="{F5F4DB6D-E368-4AA7-9A73-378A3C8D7CFA}" sibTransId="{D7051CBC-2001-490D-BF7B-AD936020EC0D}"/>
    <dgm:cxn modelId="{EAEA41E3-827F-4973-8A59-5F36C9135D6D}" srcId="{E96A1873-86B8-4DA1-95F2-A5F99CFEC733}" destId="{4EB04BAE-7487-4969-8C1F-20E0F9605FF4}" srcOrd="0" destOrd="0" parTransId="{5EBD5762-0C2A-43CD-AD70-E7BAB72E8863}" sibTransId="{B4EEA591-C268-41F2-AF57-89FB2D0F3193}"/>
    <dgm:cxn modelId="{538A8710-7771-49CB-9722-1FB0084B4235}" srcId="{CC727089-872D-4EC3-AD7C-C06513C4B64C}" destId="{09D21226-DC34-4DDC-9A88-8A0A364DFEE6}" srcOrd="3" destOrd="0" parTransId="{024D740D-EC72-4C18-B0A2-EE229F9F427B}" sibTransId="{136CAF8E-4610-4940-BDA4-7A261C36DA4E}"/>
    <dgm:cxn modelId="{68A12902-409F-4F49-9F90-23694BAEABBB}" type="presOf" srcId="{B1430696-E140-415F-B067-661A3D5A4E6E}" destId="{0D8B6CC8-E7F8-498E-B4BE-2927F2D5CC5C}" srcOrd="0" destOrd="0" presId="urn:microsoft.com/office/officeart/2005/8/layout/chevron2"/>
    <dgm:cxn modelId="{84374D84-ED54-498A-86C3-9010F6C0567B}" type="presOf" srcId="{2483BBC7-7AF4-49A8-B078-2EE1C4039D28}" destId="{EC6FB9DE-259A-427E-8209-D111F410D8E3}" srcOrd="0" destOrd="0" presId="urn:microsoft.com/office/officeart/2005/8/layout/chevron2"/>
    <dgm:cxn modelId="{A121217C-8AB5-4E32-A909-4AB778036D50}" srcId="{1C274C77-1F9A-41C0-A73A-198FF0B7065B}" destId="{68658CD0-7AA2-4FA9-BB17-8B8795A47574}" srcOrd="0" destOrd="0" parTransId="{CF00E07E-1DBD-4405-AA10-7ACE50B385D1}" sibTransId="{A5D2BFC2-1BFD-4F08-8DB3-56255C118BFA}"/>
    <dgm:cxn modelId="{505EA374-E9D8-4647-8EBB-31422270ACC7}" srcId="{CC727089-872D-4EC3-AD7C-C06513C4B64C}" destId="{E96A1873-86B8-4DA1-95F2-A5F99CFEC733}" srcOrd="4" destOrd="0" parTransId="{8ED73C19-4786-4267-B978-EC0D16C6B60B}" sibTransId="{CE6368CE-194A-4237-94E5-91144FAB8DAF}"/>
    <dgm:cxn modelId="{C3AF25FF-7A1E-4567-B569-9ABDA3C21147}" type="presOf" srcId="{E96A1873-86B8-4DA1-95F2-A5F99CFEC733}" destId="{077983C7-0D7D-45F1-9CEB-DB07DB34281B}" srcOrd="0" destOrd="0" presId="urn:microsoft.com/office/officeart/2005/8/layout/chevron2"/>
    <dgm:cxn modelId="{AB29F308-EB12-4B8D-8ED7-275A85253120}" type="presOf" srcId="{D83C82BC-D57C-4567-93F4-5047FDEEC82B}" destId="{8864F435-4EBF-48BE-BAE4-908A0DB01F4D}" srcOrd="0" destOrd="0" presId="urn:microsoft.com/office/officeart/2005/8/layout/chevron2"/>
    <dgm:cxn modelId="{7478DEF5-200F-4C20-BE22-CC174E9F2754}" srcId="{CC727089-872D-4EC3-AD7C-C06513C4B64C}" destId="{A5DFD936-46B2-4972-B4F5-459114AF6844}" srcOrd="1" destOrd="0" parTransId="{1218E0B8-D947-435B-8D4C-128DECE49D20}" sibTransId="{42990C5B-4173-4316-ACB9-5CC4DE524317}"/>
    <dgm:cxn modelId="{020655F1-926E-4C57-AE32-67E4C2D836FF}" type="presOf" srcId="{68658CD0-7AA2-4FA9-BB17-8B8795A47574}" destId="{B632B2BD-8D84-4BD0-9D8E-ECF8A1754A4F}" srcOrd="0" destOrd="0" presId="urn:microsoft.com/office/officeart/2005/8/layout/chevron2"/>
    <dgm:cxn modelId="{25E66D42-482F-4282-AEE4-D9BE94C04DC0}" type="presOf" srcId="{2B1CB580-7BA6-48D0-9FDC-EFF4659C1100}" destId="{066DAE48-C7D3-42D1-903F-B12514D8CC95}" srcOrd="0" destOrd="0" presId="urn:microsoft.com/office/officeart/2005/8/layout/chevron2"/>
    <dgm:cxn modelId="{BE815D8C-7EAC-4E37-BF51-C9E31843F863}" srcId="{09D21226-DC34-4DDC-9A88-8A0A364DFEE6}" destId="{2B1CB580-7BA6-48D0-9FDC-EFF4659C1100}" srcOrd="0" destOrd="0" parTransId="{2D2D81CE-7918-45F1-BDBA-A8A03B451E20}" sibTransId="{388D6222-8F3F-4E05-BD94-71414FFE2CAA}"/>
    <dgm:cxn modelId="{105E9B91-4D25-43F2-AD19-4AE3CD22F8D8}" srcId="{CC727089-872D-4EC3-AD7C-C06513C4B64C}" destId="{1C274C77-1F9A-41C0-A73A-198FF0B7065B}" srcOrd="2" destOrd="0" parTransId="{67A621EA-89FB-44FA-BCBD-D81055D78727}" sibTransId="{745179D5-9A44-49AB-B4C7-0A751DF3B3E5}"/>
    <dgm:cxn modelId="{5A85E3FB-A51E-4828-834A-ACADAAEE6BCF}" type="presParOf" srcId="{907182DA-DD2F-4EA0-8178-6C505E1EAD59}" destId="{4E5D54D2-2BBF-4BED-A216-BE0A66400707}" srcOrd="0" destOrd="0" presId="urn:microsoft.com/office/officeart/2005/8/layout/chevron2"/>
    <dgm:cxn modelId="{2E27313D-5E27-4ECB-A56C-B1B50B6E124E}" type="presParOf" srcId="{4E5D54D2-2BBF-4BED-A216-BE0A66400707}" destId="{8864F435-4EBF-48BE-BAE4-908A0DB01F4D}" srcOrd="0" destOrd="0" presId="urn:microsoft.com/office/officeart/2005/8/layout/chevron2"/>
    <dgm:cxn modelId="{3034F26D-6B0C-4353-A111-2845AFD2AC7F}" type="presParOf" srcId="{4E5D54D2-2BBF-4BED-A216-BE0A66400707}" destId="{0D8B6CC8-E7F8-498E-B4BE-2927F2D5CC5C}" srcOrd="1" destOrd="0" presId="urn:microsoft.com/office/officeart/2005/8/layout/chevron2"/>
    <dgm:cxn modelId="{F3C29A95-6F6D-451B-8DF2-B4E6BF62A144}" type="presParOf" srcId="{907182DA-DD2F-4EA0-8178-6C505E1EAD59}" destId="{16C34952-15D4-4CB0-BB81-0307387BD096}" srcOrd="1" destOrd="0" presId="urn:microsoft.com/office/officeart/2005/8/layout/chevron2"/>
    <dgm:cxn modelId="{55C26E35-91B3-4317-A6A4-788038733106}" type="presParOf" srcId="{907182DA-DD2F-4EA0-8178-6C505E1EAD59}" destId="{1465B9AB-C25D-4BD1-A0F2-C3BCAA5CF275}" srcOrd="2" destOrd="0" presId="urn:microsoft.com/office/officeart/2005/8/layout/chevron2"/>
    <dgm:cxn modelId="{2932088B-BE23-44CB-9EE3-D0656BE03527}" type="presParOf" srcId="{1465B9AB-C25D-4BD1-A0F2-C3BCAA5CF275}" destId="{FFB37E19-3F3C-44B6-AE5F-B76152F7AC8B}" srcOrd="0" destOrd="0" presId="urn:microsoft.com/office/officeart/2005/8/layout/chevron2"/>
    <dgm:cxn modelId="{18F3D20A-AFDE-43AF-815B-616DB91F2217}" type="presParOf" srcId="{1465B9AB-C25D-4BD1-A0F2-C3BCAA5CF275}" destId="{4B57E180-B608-4A2D-A84D-00E564B83EAE}" srcOrd="1" destOrd="0" presId="urn:microsoft.com/office/officeart/2005/8/layout/chevron2"/>
    <dgm:cxn modelId="{FA14EA4C-0B95-40EB-93A5-0A109A4A862D}" type="presParOf" srcId="{907182DA-DD2F-4EA0-8178-6C505E1EAD59}" destId="{41D6548D-88E2-41E4-BCB6-4B7CCA03D1B6}" srcOrd="3" destOrd="0" presId="urn:microsoft.com/office/officeart/2005/8/layout/chevron2"/>
    <dgm:cxn modelId="{AFC81415-DC65-4F41-9562-34CD51E9A08D}" type="presParOf" srcId="{907182DA-DD2F-4EA0-8178-6C505E1EAD59}" destId="{EEB73AE9-2132-4757-95D9-62A290BDC93D}" srcOrd="4" destOrd="0" presId="urn:microsoft.com/office/officeart/2005/8/layout/chevron2"/>
    <dgm:cxn modelId="{BB2C5B8A-8DE6-4147-BB27-39CC1582956E}" type="presParOf" srcId="{EEB73AE9-2132-4757-95D9-62A290BDC93D}" destId="{3CCDEDBF-7FBF-49DE-98EA-EB9FEC597A22}" srcOrd="0" destOrd="0" presId="urn:microsoft.com/office/officeart/2005/8/layout/chevron2"/>
    <dgm:cxn modelId="{E3CCFCED-EA09-4045-9A09-A28C4CBC5893}" type="presParOf" srcId="{EEB73AE9-2132-4757-95D9-62A290BDC93D}" destId="{B632B2BD-8D84-4BD0-9D8E-ECF8A1754A4F}" srcOrd="1" destOrd="0" presId="urn:microsoft.com/office/officeart/2005/8/layout/chevron2"/>
    <dgm:cxn modelId="{776AC239-1FDE-4FA3-93B5-C87C2E10423D}" type="presParOf" srcId="{907182DA-DD2F-4EA0-8178-6C505E1EAD59}" destId="{3228F203-5C5F-43CA-BAA6-9E7D90BE3DDD}" srcOrd="5" destOrd="0" presId="urn:microsoft.com/office/officeart/2005/8/layout/chevron2"/>
    <dgm:cxn modelId="{5F83B3F6-FBEC-4E15-82B5-6D6A1EEE9B66}" type="presParOf" srcId="{907182DA-DD2F-4EA0-8178-6C505E1EAD59}" destId="{266C98CE-F778-4E2E-A58B-0535D0853049}" srcOrd="6" destOrd="0" presId="urn:microsoft.com/office/officeart/2005/8/layout/chevron2"/>
    <dgm:cxn modelId="{9ECA6AA2-01BB-495C-B2F8-DB2A78588C0A}" type="presParOf" srcId="{266C98CE-F778-4E2E-A58B-0535D0853049}" destId="{28EC8ECC-6B36-4C85-A759-F04A08CABC0C}" srcOrd="0" destOrd="0" presId="urn:microsoft.com/office/officeart/2005/8/layout/chevron2"/>
    <dgm:cxn modelId="{583D6D0E-1B3F-46EC-B90E-40CE99C068D0}" type="presParOf" srcId="{266C98CE-F778-4E2E-A58B-0535D0853049}" destId="{066DAE48-C7D3-42D1-903F-B12514D8CC95}" srcOrd="1" destOrd="0" presId="urn:microsoft.com/office/officeart/2005/8/layout/chevron2"/>
    <dgm:cxn modelId="{A35CCB27-30A4-4AA0-BAC1-F31083B6A4C2}" type="presParOf" srcId="{907182DA-DD2F-4EA0-8178-6C505E1EAD59}" destId="{EC1DFC33-7190-4375-8B11-9049AC75D87A}" srcOrd="7" destOrd="0" presId="urn:microsoft.com/office/officeart/2005/8/layout/chevron2"/>
    <dgm:cxn modelId="{1CBCF598-B58C-4E8D-9B67-668C68DDC8F4}" type="presParOf" srcId="{907182DA-DD2F-4EA0-8178-6C505E1EAD59}" destId="{30C24C30-4A38-46A2-A858-43A7438C75A5}" srcOrd="8" destOrd="0" presId="urn:microsoft.com/office/officeart/2005/8/layout/chevron2"/>
    <dgm:cxn modelId="{B5F9CEFC-383A-4A31-8457-4F0898004096}" type="presParOf" srcId="{30C24C30-4A38-46A2-A858-43A7438C75A5}" destId="{077983C7-0D7D-45F1-9CEB-DB07DB34281B}" srcOrd="0" destOrd="0" presId="urn:microsoft.com/office/officeart/2005/8/layout/chevron2"/>
    <dgm:cxn modelId="{5E2808C9-40BE-40A5-AE32-29D8110FC5A7}" type="presParOf" srcId="{30C24C30-4A38-46A2-A858-43A7438C75A5}" destId="{C8320D79-F7A0-4E13-B3CF-666977B15647}" srcOrd="1" destOrd="0" presId="urn:microsoft.com/office/officeart/2005/8/layout/chevron2"/>
    <dgm:cxn modelId="{8C0B7B82-FB98-4566-AE75-B55ADC9A690C}" type="presParOf" srcId="{907182DA-DD2F-4EA0-8178-6C505E1EAD59}" destId="{E8C62B4C-C9FA-44FB-A6C5-484C72A583D4}" srcOrd="9" destOrd="0" presId="urn:microsoft.com/office/officeart/2005/8/layout/chevron2"/>
    <dgm:cxn modelId="{342933BD-E9C1-45CC-91BE-B64C0F6DC277}" type="presParOf" srcId="{907182DA-DD2F-4EA0-8178-6C505E1EAD59}" destId="{0B4B4767-FA26-4F37-901E-78E0142FA6BF}" srcOrd="10" destOrd="0" presId="urn:microsoft.com/office/officeart/2005/8/layout/chevron2"/>
    <dgm:cxn modelId="{78F536AE-23A0-43D3-A086-AA9BE56CE110}" type="presParOf" srcId="{0B4B4767-FA26-4F37-901E-78E0142FA6BF}" destId="{C566D0CD-66CE-4280-BF58-53960F4FA04A}" srcOrd="0" destOrd="0" presId="urn:microsoft.com/office/officeart/2005/8/layout/chevron2"/>
    <dgm:cxn modelId="{C7F8212F-856C-4AC0-9759-83B55325E6AD}" type="presParOf" srcId="{0B4B4767-FA26-4F37-901E-78E0142FA6BF}" destId="{177A332E-832F-4B76-9E21-93AF42E195A1}" srcOrd="1" destOrd="0" presId="urn:microsoft.com/office/officeart/2005/8/layout/chevron2"/>
    <dgm:cxn modelId="{ED12794B-799C-4A75-A515-5E46CC678DE9}" type="presParOf" srcId="{907182DA-DD2F-4EA0-8178-6C505E1EAD59}" destId="{261C53E0-93D5-48AC-9F0A-B3DCA50738C7}" srcOrd="11" destOrd="0" presId="urn:microsoft.com/office/officeart/2005/8/layout/chevron2"/>
    <dgm:cxn modelId="{6BA01647-6971-40A8-9A09-9DA26611A4E5}" type="presParOf" srcId="{907182DA-DD2F-4EA0-8178-6C505E1EAD59}" destId="{3CDC2AB2-1A8B-4D5F-89F6-B94CB9619E98}" srcOrd="12" destOrd="0" presId="urn:microsoft.com/office/officeart/2005/8/layout/chevron2"/>
    <dgm:cxn modelId="{10CDD726-AB49-4CFF-9EA2-EFF86AF047F8}" type="presParOf" srcId="{3CDC2AB2-1A8B-4D5F-89F6-B94CB9619E98}" destId="{EC6FB9DE-259A-427E-8209-D111F410D8E3}" srcOrd="0" destOrd="0" presId="urn:microsoft.com/office/officeart/2005/8/layout/chevron2"/>
    <dgm:cxn modelId="{324A55F0-5B87-451E-AFB5-362CE8DE7DFE}" type="presParOf" srcId="{3CDC2AB2-1A8B-4D5F-89F6-B94CB9619E98}" destId="{8442A3D9-8B6A-4BCB-89F3-5E29D5D3898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64F435-4EBF-48BE-BAE4-908A0DB01F4D}">
      <dsp:nvSpPr>
        <dsp:cNvPr id="0" name=""/>
        <dsp:cNvSpPr/>
      </dsp:nvSpPr>
      <dsp:spPr>
        <a:xfrm rot="5400000">
          <a:off x="-122010" y="125421"/>
          <a:ext cx="813403" cy="569382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kern="1200" dirty="0" smtClean="0"/>
            <a:t>23</a:t>
          </a:r>
          <a:endParaRPr lang="ru-RU" sz="1100" kern="1200" dirty="0"/>
        </a:p>
      </dsp:txBody>
      <dsp:txXfrm rot="-5400000">
        <a:off x="1" y="288101"/>
        <a:ext cx="569382" cy="244021"/>
      </dsp:txXfrm>
    </dsp:sp>
    <dsp:sp modelId="{0D8B6CC8-E7F8-498E-B4BE-2927F2D5CC5C}">
      <dsp:nvSpPr>
        <dsp:cNvPr id="0" name=""/>
        <dsp:cNvSpPr/>
      </dsp:nvSpPr>
      <dsp:spPr>
        <a:xfrm rot="5400000">
          <a:off x="4903295" y="-4330502"/>
          <a:ext cx="528711" cy="919653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696" tIns="20955" rIns="20955" bIns="20955" numCol="1" spcCol="1270" anchor="ctr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3300" b="1" kern="1200" dirty="0" smtClean="0"/>
            <a:t>ДИТЯЧІ ОРГАНІЗАЦІЇ</a:t>
          </a:r>
          <a:endParaRPr lang="ru-RU" sz="3300" b="1" kern="1200" dirty="0"/>
        </a:p>
      </dsp:txBody>
      <dsp:txXfrm rot="-5400000">
        <a:off x="569382" y="29221"/>
        <a:ext cx="9170728" cy="477091"/>
      </dsp:txXfrm>
    </dsp:sp>
    <dsp:sp modelId="{FFB37E19-3F3C-44B6-AE5F-B76152F7AC8B}">
      <dsp:nvSpPr>
        <dsp:cNvPr id="0" name=""/>
        <dsp:cNvSpPr/>
      </dsp:nvSpPr>
      <dsp:spPr>
        <a:xfrm rot="5400000">
          <a:off x="-122010" y="854993"/>
          <a:ext cx="813403" cy="569382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kern="1200" dirty="0" smtClean="0"/>
            <a:t>15</a:t>
          </a:r>
          <a:endParaRPr lang="ru-RU" sz="1100" kern="1200" dirty="0"/>
        </a:p>
      </dsp:txBody>
      <dsp:txXfrm rot="-5400000">
        <a:off x="1" y="1017673"/>
        <a:ext cx="569382" cy="244021"/>
      </dsp:txXfrm>
    </dsp:sp>
    <dsp:sp modelId="{4B57E180-B608-4A2D-A84D-00E564B83EAE}">
      <dsp:nvSpPr>
        <dsp:cNvPr id="0" name=""/>
        <dsp:cNvSpPr/>
      </dsp:nvSpPr>
      <dsp:spPr>
        <a:xfrm rot="5400000">
          <a:off x="4903295" y="-3600930"/>
          <a:ext cx="528711" cy="919653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696" tIns="20955" rIns="20955" bIns="20955" numCol="1" spcCol="1270" anchor="ctr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3300" b="1" kern="1200" dirty="0" smtClean="0"/>
            <a:t>ШКІЛЬНИЙ МУЗЕЙ</a:t>
          </a:r>
          <a:endParaRPr lang="ru-RU" sz="3300" b="1" kern="1200" dirty="0"/>
        </a:p>
      </dsp:txBody>
      <dsp:txXfrm rot="-5400000">
        <a:off x="569382" y="758793"/>
        <a:ext cx="9170728" cy="477091"/>
      </dsp:txXfrm>
    </dsp:sp>
    <dsp:sp modelId="{3CCDEDBF-7FBF-49DE-98EA-EB9FEC597A22}">
      <dsp:nvSpPr>
        <dsp:cNvPr id="0" name=""/>
        <dsp:cNvSpPr/>
      </dsp:nvSpPr>
      <dsp:spPr>
        <a:xfrm rot="5400000">
          <a:off x="-122010" y="1584565"/>
          <a:ext cx="813403" cy="569382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kern="1200" dirty="0" smtClean="0"/>
            <a:t>31</a:t>
          </a:r>
          <a:endParaRPr lang="ru-RU" sz="1100" kern="1200" dirty="0"/>
        </a:p>
      </dsp:txBody>
      <dsp:txXfrm rot="-5400000">
        <a:off x="1" y="1747245"/>
        <a:ext cx="569382" cy="244021"/>
      </dsp:txXfrm>
    </dsp:sp>
    <dsp:sp modelId="{B632B2BD-8D84-4BD0-9D8E-ECF8A1754A4F}">
      <dsp:nvSpPr>
        <dsp:cNvPr id="0" name=""/>
        <dsp:cNvSpPr/>
      </dsp:nvSpPr>
      <dsp:spPr>
        <a:xfrm rot="5400000">
          <a:off x="4890788" y="-2854069"/>
          <a:ext cx="528711" cy="919653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696" tIns="20955" rIns="20955" bIns="20955" numCol="1" spcCol="1270" anchor="ctr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3300" b="1" kern="1200" dirty="0" smtClean="0"/>
            <a:t>СПОРТИВНІ СЕКЦІЇ</a:t>
          </a:r>
          <a:endParaRPr lang="ru-RU" sz="3300" b="1" kern="1200" dirty="0"/>
        </a:p>
      </dsp:txBody>
      <dsp:txXfrm rot="-5400000">
        <a:off x="556875" y="1505654"/>
        <a:ext cx="9170728" cy="477091"/>
      </dsp:txXfrm>
    </dsp:sp>
    <dsp:sp modelId="{28EC8ECC-6B36-4C85-A759-F04A08CABC0C}">
      <dsp:nvSpPr>
        <dsp:cNvPr id="0" name=""/>
        <dsp:cNvSpPr/>
      </dsp:nvSpPr>
      <dsp:spPr>
        <a:xfrm rot="5400000">
          <a:off x="-122010" y="2314137"/>
          <a:ext cx="813403" cy="569382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kern="1200" dirty="0" smtClean="0"/>
            <a:t>9</a:t>
          </a:r>
          <a:endParaRPr lang="ru-RU" sz="1100" kern="1200" dirty="0"/>
        </a:p>
      </dsp:txBody>
      <dsp:txXfrm rot="-5400000">
        <a:off x="1" y="2476817"/>
        <a:ext cx="569382" cy="244021"/>
      </dsp:txXfrm>
    </dsp:sp>
    <dsp:sp modelId="{066DAE48-C7D3-42D1-903F-B12514D8CC95}">
      <dsp:nvSpPr>
        <dsp:cNvPr id="0" name=""/>
        <dsp:cNvSpPr/>
      </dsp:nvSpPr>
      <dsp:spPr>
        <a:xfrm rot="5400000">
          <a:off x="4903295" y="-2125353"/>
          <a:ext cx="528711" cy="919653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696" tIns="20955" rIns="20955" bIns="20955" numCol="1" spcCol="1270" anchor="ctr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3300" b="1" kern="1200" dirty="0" smtClean="0"/>
            <a:t>РЕЙДИ “УРОК”, “ДІТИ ВУЛИЦІ”, “СІМ</a:t>
          </a:r>
          <a:r>
            <a:rPr lang="en-US" sz="3300" b="1" kern="1200" dirty="0" smtClean="0"/>
            <a:t>’</a:t>
          </a:r>
          <a:r>
            <a:rPr lang="uk-UA" sz="3300" b="1" kern="1200" dirty="0" smtClean="0"/>
            <a:t>Я”</a:t>
          </a:r>
          <a:endParaRPr lang="ru-RU" sz="3300" b="1" kern="1200" dirty="0"/>
        </a:p>
      </dsp:txBody>
      <dsp:txXfrm rot="-5400000">
        <a:off x="569382" y="2234370"/>
        <a:ext cx="9170728" cy="477091"/>
      </dsp:txXfrm>
    </dsp:sp>
    <dsp:sp modelId="{077983C7-0D7D-45F1-9CEB-DB07DB34281B}">
      <dsp:nvSpPr>
        <dsp:cNvPr id="0" name=""/>
        <dsp:cNvSpPr/>
      </dsp:nvSpPr>
      <dsp:spPr>
        <a:xfrm rot="5400000">
          <a:off x="-122010" y="3043710"/>
          <a:ext cx="813403" cy="569382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kern="1200" dirty="0" smtClean="0"/>
            <a:t>14</a:t>
          </a:r>
          <a:endParaRPr lang="ru-RU" sz="1100" kern="1200" dirty="0"/>
        </a:p>
      </dsp:txBody>
      <dsp:txXfrm rot="-5400000">
        <a:off x="1" y="3206390"/>
        <a:ext cx="569382" cy="244021"/>
      </dsp:txXfrm>
    </dsp:sp>
    <dsp:sp modelId="{C8320D79-F7A0-4E13-B3CF-666977B15647}">
      <dsp:nvSpPr>
        <dsp:cNvPr id="0" name=""/>
        <dsp:cNvSpPr/>
      </dsp:nvSpPr>
      <dsp:spPr>
        <a:xfrm rot="5400000">
          <a:off x="4903295" y="-1412213"/>
          <a:ext cx="528711" cy="919653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696" tIns="20955" rIns="20955" bIns="20955" numCol="1" spcCol="1270" anchor="ctr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3300" b="1" kern="1200" smtClean="0"/>
            <a:t>ГУРТКИ</a:t>
          </a:r>
          <a:endParaRPr lang="ru-RU" sz="3300" kern="1200"/>
        </a:p>
      </dsp:txBody>
      <dsp:txXfrm rot="-5400000">
        <a:off x="569382" y="2947510"/>
        <a:ext cx="9170728" cy="477091"/>
      </dsp:txXfrm>
    </dsp:sp>
    <dsp:sp modelId="{C566D0CD-66CE-4280-BF58-53960F4FA04A}">
      <dsp:nvSpPr>
        <dsp:cNvPr id="0" name=""/>
        <dsp:cNvSpPr/>
      </dsp:nvSpPr>
      <dsp:spPr>
        <a:xfrm rot="5400000">
          <a:off x="-122010" y="3773282"/>
          <a:ext cx="813403" cy="569382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kern="1200" dirty="0" smtClean="0"/>
            <a:t>4</a:t>
          </a:r>
          <a:endParaRPr lang="ru-RU" sz="1100" kern="1200" dirty="0"/>
        </a:p>
      </dsp:txBody>
      <dsp:txXfrm rot="-5400000">
        <a:off x="1" y="3935962"/>
        <a:ext cx="569382" cy="244021"/>
      </dsp:txXfrm>
    </dsp:sp>
    <dsp:sp modelId="{177A332E-832F-4B76-9E21-93AF42E195A1}">
      <dsp:nvSpPr>
        <dsp:cNvPr id="0" name=""/>
        <dsp:cNvSpPr/>
      </dsp:nvSpPr>
      <dsp:spPr>
        <a:xfrm rot="5400000">
          <a:off x="4903295" y="-682641"/>
          <a:ext cx="528711" cy="919653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6FB9DE-259A-427E-8209-D111F410D8E3}">
      <dsp:nvSpPr>
        <dsp:cNvPr id="0" name=""/>
        <dsp:cNvSpPr/>
      </dsp:nvSpPr>
      <dsp:spPr>
        <a:xfrm rot="5400000">
          <a:off x="-122010" y="4502854"/>
          <a:ext cx="813403" cy="569382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b="1" kern="1200" dirty="0" smtClean="0"/>
            <a:t>ГУРТКИ</a:t>
          </a:r>
          <a:endParaRPr lang="ru-RU" sz="1100" b="1" kern="1200" dirty="0"/>
        </a:p>
      </dsp:txBody>
      <dsp:txXfrm rot="-5400000">
        <a:off x="1" y="4665534"/>
        <a:ext cx="569382" cy="244021"/>
      </dsp:txXfrm>
    </dsp:sp>
    <dsp:sp modelId="{8442A3D9-8B6A-4BCB-89F3-5E29D5D3898E}">
      <dsp:nvSpPr>
        <dsp:cNvPr id="0" name=""/>
        <dsp:cNvSpPr/>
      </dsp:nvSpPr>
      <dsp:spPr>
        <a:xfrm rot="5400000">
          <a:off x="4903295" y="46930"/>
          <a:ext cx="528711" cy="919653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738" name="Group 2"/>
          <p:cNvGrpSpPr>
            <a:grpSpLocks/>
          </p:cNvGrpSpPr>
          <p:nvPr/>
        </p:nvGrpSpPr>
        <p:grpSpPr bwMode="auto">
          <a:xfrm>
            <a:off x="0" y="0"/>
            <a:ext cx="10006013" cy="6553200"/>
            <a:chOff x="0" y="0"/>
            <a:chExt cx="5520" cy="3744"/>
          </a:xfrm>
        </p:grpSpPr>
        <p:sp>
          <p:nvSpPr>
            <p:cNvPr id="116739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04" cy="30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02860" tIns="51429" rIns="102860" bIns="51429" anchor="ctr"/>
            <a:lstStyle/>
            <a:p>
              <a:pPr algn="ctr" defTabSz="1028700"/>
              <a:endParaRPr lang="ru-RU" sz="2700">
                <a:latin typeface="Times New Roman" pitchFamily="18" charset="0"/>
              </a:endParaRPr>
            </a:p>
          </p:txBody>
        </p:sp>
        <p:grpSp>
          <p:nvGrpSpPr>
            <p:cNvPr id="116740" name="Group 4"/>
            <p:cNvGrpSpPr>
              <a:grpSpLocks/>
            </p:cNvGrpSpPr>
            <p:nvPr userDrawn="1"/>
          </p:nvGrpSpPr>
          <p:grpSpPr bwMode="auto">
            <a:xfrm>
              <a:off x="0" y="2208"/>
              <a:ext cx="5520" cy="1536"/>
              <a:chOff x="0" y="2208"/>
              <a:chExt cx="5520" cy="1536"/>
            </a:xfrm>
          </p:grpSpPr>
          <p:sp>
            <p:nvSpPr>
              <p:cNvPr id="116741" name="Rectangle 5"/>
              <p:cNvSpPr>
                <a:spLocks noChangeArrowheads="1"/>
              </p:cNvSpPr>
              <p:nvPr/>
            </p:nvSpPr>
            <p:spPr bwMode="ltGray">
              <a:xfrm>
                <a:off x="624" y="2208"/>
                <a:ext cx="4896" cy="1536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02860" tIns="51429" rIns="102860" bIns="51429" anchor="ctr"/>
              <a:lstStyle/>
              <a:p>
                <a:pPr algn="ctr" defTabSz="1028700"/>
                <a:endParaRPr lang="ru-RU" sz="2700">
                  <a:latin typeface="Times New Roman" pitchFamily="18" charset="0"/>
                </a:endParaRPr>
              </a:p>
            </p:txBody>
          </p:sp>
          <p:sp>
            <p:nvSpPr>
              <p:cNvPr id="116742" name="Rectangle 6"/>
              <p:cNvSpPr>
                <a:spLocks noChangeArrowheads="1"/>
              </p:cNvSpPr>
              <p:nvPr/>
            </p:nvSpPr>
            <p:spPr bwMode="white">
              <a:xfrm>
                <a:off x="654" y="2352"/>
                <a:ext cx="4818" cy="134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02860" tIns="51429" rIns="102860" bIns="51429" anchor="ctr"/>
              <a:lstStyle/>
              <a:p>
                <a:pPr algn="ctr" defTabSz="1028700"/>
                <a:endParaRPr lang="ru-RU" sz="2700">
                  <a:latin typeface="Times New Roman" pitchFamily="18" charset="0"/>
                </a:endParaRPr>
              </a:p>
            </p:txBody>
          </p:sp>
          <p:sp>
            <p:nvSpPr>
              <p:cNvPr id="116743" name="Line 7"/>
              <p:cNvSpPr>
                <a:spLocks noChangeShapeType="1"/>
              </p:cNvSpPr>
              <p:nvPr/>
            </p:nvSpPr>
            <p:spPr bwMode="auto">
              <a:xfrm>
                <a:off x="0" y="3072"/>
                <a:ext cx="624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16744" name="Group 8"/>
            <p:cNvGrpSpPr>
              <a:grpSpLocks/>
            </p:cNvGrpSpPr>
            <p:nvPr userDrawn="1"/>
          </p:nvGrpSpPr>
          <p:grpSpPr bwMode="auto">
            <a:xfrm>
              <a:off x="400" y="336"/>
              <a:ext cx="5088" cy="192"/>
              <a:chOff x="400" y="336"/>
              <a:chExt cx="5088" cy="192"/>
            </a:xfrm>
          </p:grpSpPr>
          <p:sp>
            <p:nvSpPr>
              <p:cNvPr id="116745" name="Rectangle 9"/>
              <p:cNvSpPr>
                <a:spLocks noChangeArrowheads="1"/>
              </p:cNvSpPr>
              <p:nvPr/>
            </p:nvSpPr>
            <p:spPr bwMode="auto">
              <a:xfrm>
                <a:off x="3952" y="336"/>
                <a:ext cx="1536" cy="19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02860" tIns="51429" rIns="102860" bIns="51429" anchor="ctr"/>
              <a:lstStyle/>
              <a:p>
                <a:pPr algn="ctr" defTabSz="1028700"/>
                <a:endParaRPr lang="ru-RU" sz="2700">
                  <a:latin typeface="Times New Roman" pitchFamily="18" charset="0"/>
                </a:endParaRPr>
              </a:p>
            </p:txBody>
          </p:sp>
          <p:sp>
            <p:nvSpPr>
              <p:cNvPr id="116746" name="Line 10"/>
              <p:cNvSpPr>
                <a:spLocks noChangeShapeType="1"/>
              </p:cNvSpPr>
              <p:nvPr/>
            </p:nvSpPr>
            <p:spPr bwMode="auto">
              <a:xfrm>
                <a:off x="400" y="432"/>
                <a:ext cx="5088" cy="0"/>
              </a:xfrm>
              <a:prstGeom prst="line">
                <a:avLst/>
              </a:prstGeom>
              <a:noFill/>
              <a:ln w="444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116747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2349500" y="1260475"/>
            <a:ext cx="7569200" cy="2436813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116748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566863" y="4368800"/>
            <a:ext cx="7829550" cy="1763713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116749" name="Rectangle 13"/>
          <p:cNvSpPr>
            <a:spLocks noGrp="1" noChangeArrowheads="1"/>
          </p:cNvSpPr>
          <p:nvPr>
            <p:ph type="dt" sz="half" idx="2"/>
          </p:nvPr>
        </p:nvSpPr>
        <p:spPr>
          <a:xfrm>
            <a:off x="1042988" y="6892925"/>
            <a:ext cx="2174875" cy="503238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16750" name="Rectangle 14"/>
          <p:cNvSpPr>
            <a:spLocks noGrp="1" noChangeArrowheads="1"/>
          </p:cNvSpPr>
          <p:nvPr>
            <p:ph type="ftr" sz="quarter" idx="3"/>
          </p:nvPr>
        </p:nvSpPr>
        <p:spPr>
          <a:xfrm>
            <a:off x="3830638" y="6889750"/>
            <a:ext cx="3305175" cy="503238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16751" name="Rectangle 1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043EA00-70FA-4E6A-8BDA-E05D56B02BC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3.33333E-6  C 0.06892 3.33333E-6  0.125 0.02847  0.125 0.06389  C 0.125 0.09907  0.06892 0.12777  3.61111E-6 0.12777  C -0.0691 0.12777  -0.125 0.09907  -0.125 0.06389  C -0.125 0.02847  -0.0691 3.33333E-6  3.61111E-6 3.33333E-6  Z " pathEditMode="relative">
                                      <p:cBhvr>
                                        <p:cTn id="6" dur="2000" fill="hold"/>
                                        <p:tgtEl>
                                          <p:spTgt spid="1167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47" grpId="0"/>
      <p:bldP spid="116748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67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1674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6ACB30-0E33-4A30-96FE-8CABD643F92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9141297"/>
      </p:ext>
    </p:extLst>
  </p:cSld>
  <p:clrMapOvr>
    <a:masterClrMapping/>
  </p:clrMapOvr>
  <p:transition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00963" y="306388"/>
            <a:ext cx="2217737" cy="64531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44575" y="306388"/>
            <a:ext cx="6503988" cy="64531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13956C-F8EC-4254-8E97-6F0EC90BA2C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9649934"/>
      </p:ext>
    </p:extLst>
  </p:cSld>
  <p:clrMapOvr>
    <a:masterClrMapping/>
  </p:clrMapOvr>
  <p:transition>
    <p:strips dir="r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4575" y="306388"/>
            <a:ext cx="8874125" cy="1260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1044575" y="1763713"/>
            <a:ext cx="8874125" cy="4995862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044575" y="6892925"/>
            <a:ext cx="2262188" cy="503238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829050" y="6889750"/>
            <a:ext cx="3392488" cy="503238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743825" y="6889750"/>
            <a:ext cx="2174875" cy="503238"/>
          </a:xfrm>
        </p:spPr>
        <p:txBody>
          <a:bodyPr/>
          <a:lstStyle>
            <a:lvl1pPr>
              <a:defRPr/>
            </a:lvl1pPr>
          </a:lstStyle>
          <a:p>
            <a:fld id="{0F8817B0-6D68-4099-BA53-ED39C347558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502235"/>
      </p:ext>
    </p:extLst>
  </p:cSld>
  <p:clrMapOvr>
    <a:masterClrMapping/>
  </p:clrMapOvr>
  <p:transition>
    <p:strips dir="r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1044575" y="306388"/>
            <a:ext cx="8874125" cy="645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1044575" y="6892925"/>
            <a:ext cx="2262188" cy="503238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829050" y="6889750"/>
            <a:ext cx="3392488" cy="503238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743825" y="6889750"/>
            <a:ext cx="2174875" cy="503238"/>
          </a:xfrm>
        </p:spPr>
        <p:txBody>
          <a:bodyPr/>
          <a:lstStyle>
            <a:lvl1pPr>
              <a:defRPr/>
            </a:lvl1pPr>
          </a:lstStyle>
          <a:p>
            <a:fld id="{25F041E7-B075-4DE7-8092-0697C4C057D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0267634"/>
      </p:ext>
    </p:extLst>
  </p:cSld>
  <p:clrMapOvr>
    <a:masterClrMapping/>
  </p:clrMapOvr>
  <p:transition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306CD5-5532-4AD7-8DAC-20A3B380D1E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1976061"/>
      </p:ext>
    </p:extLst>
  </p:cSld>
  <p:clrMapOvr>
    <a:masterClrMapping/>
  </p:clrMapOvr>
  <p:transition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5500" y="4859338"/>
            <a:ext cx="8874125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5500" y="3205163"/>
            <a:ext cx="8874125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64B60C-76D9-40F7-A6DA-AA25F922B2B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5323224"/>
      </p:ext>
    </p:extLst>
  </p:cSld>
  <p:clrMapOvr>
    <a:masterClrMapping/>
  </p:clrMapOvr>
  <p:transition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44575" y="1763713"/>
            <a:ext cx="4360863" cy="4995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557838" y="1763713"/>
            <a:ext cx="4360862" cy="4995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3EBF3A-BF74-473A-A66D-D9293413C6B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7914870"/>
      </p:ext>
    </p:extLst>
  </p:cSld>
  <p:clrMapOvr>
    <a:masterClrMapping/>
  </p:clrMapOvr>
  <p:transition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288" y="303213"/>
            <a:ext cx="9396412" cy="126047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22288" y="1692275"/>
            <a:ext cx="4613275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2288" y="2397125"/>
            <a:ext cx="4613275" cy="4357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303838" y="1692275"/>
            <a:ext cx="4614862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303838" y="2397125"/>
            <a:ext cx="4614862" cy="4357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F77D8B-F9C2-4ED7-85C0-738C64F0549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2332534"/>
      </p:ext>
    </p:extLst>
  </p:cSld>
  <p:clrMapOvr>
    <a:masterClrMapping/>
  </p:clrMapOvr>
  <p:transition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7F71FC-4677-4A8A-ADFE-653A8C29103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806625"/>
      </p:ext>
    </p:extLst>
  </p:cSld>
  <p:clrMapOvr>
    <a:masterClrMapping/>
  </p:clrMapOvr>
  <p:transition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11CA71-3907-496B-A3F4-2C7C0977C78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80245"/>
      </p:ext>
    </p:extLst>
  </p:cSld>
  <p:clrMapOvr>
    <a:masterClrMapping/>
  </p:clrMapOvr>
  <p:transition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288" y="301625"/>
            <a:ext cx="3435350" cy="12811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81463" y="301625"/>
            <a:ext cx="5837237" cy="64531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22288" y="1582738"/>
            <a:ext cx="3435350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2060DF-E1EC-404D-BF6B-6EAFAC37E35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4836670"/>
      </p:ext>
    </p:extLst>
  </p:cSld>
  <p:clrMapOvr>
    <a:masterClrMapping/>
  </p:clrMapOvr>
  <p:transition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46288" y="5292725"/>
            <a:ext cx="62642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46288" y="676275"/>
            <a:ext cx="6264275" cy="45354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46288" y="5918200"/>
            <a:ext cx="6264275" cy="8874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BC0AEB-009E-4BE1-A6BB-1BE2EA86CE0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9250514"/>
      </p:ext>
    </p:extLst>
  </p:cSld>
  <p:clrMapOvr>
    <a:masterClrMapping/>
  </p:clrMapOvr>
  <p:transition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714" name="Group 2"/>
          <p:cNvGrpSpPr>
            <a:grpSpLocks/>
          </p:cNvGrpSpPr>
          <p:nvPr/>
        </p:nvGrpSpPr>
        <p:grpSpPr bwMode="auto">
          <a:xfrm>
            <a:off x="0" y="0"/>
            <a:ext cx="9918700" cy="5376863"/>
            <a:chOff x="0" y="0"/>
            <a:chExt cx="5472" cy="3072"/>
          </a:xfrm>
        </p:grpSpPr>
        <p:sp>
          <p:nvSpPr>
            <p:cNvPr id="11571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02860" tIns="51429" rIns="102860" bIns="51429" anchor="ctr"/>
            <a:lstStyle/>
            <a:p>
              <a:pPr algn="ctr" defTabSz="1028700"/>
              <a:endParaRPr lang="ru-RU" sz="2700">
                <a:latin typeface="Times New Roman" pitchFamily="18" charset="0"/>
              </a:endParaRPr>
            </a:p>
          </p:txBody>
        </p:sp>
        <p:grpSp>
          <p:nvGrpSpPr>
            <p:cNvPr id="115716" name="Group 4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115717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02860" tIns="51429" rIns="102860" bIns="51429" anchor="ctr"/>
              <a:lstStyle/>
              <a:p>
                <a:pPr algn="ctr" defTabSz="1028700"/>
                <a:endParaRPr lang="ru-RU" sz="2700">
                  <a:latin typeface="Times New Roman" pitchFamily="18" charset="0"/>
                </a:endParaRPr>
              </a:p>
            </p:txBody>
          </p:sp>
          <p:sp>
            <p:nvSpPr>
              <p:cNvPr id="115718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115719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044575" y="306388"/>
            <a:ext cx="8874125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2860" tIns="51429" rIns="102860" bIns="5142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15720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4575" y="1763713"/>
            <a:ext cx="8874125" cy="4995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2860" tIns="51429" rIns="102860" bIns="514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15721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44575" y="6892925"/>
            <a:ext cx="2262188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2860" tIns="51429" rIns="102860" bIns="51429" numCol="1" anchor="t" anchorCtr="0" compatLnSpc="1">
            <a:prstTxWarp prst="textNoShape">
              <a:avLst/>
            </a:prstTxWarp>
          </a:bodyPr>
          <a:lstStyle>
            <a:lvl1pPr defTabSz="1028700">
              <a:defRPr sz="1100"/>
            </a:lvl1pPr>
          </a:lstStyle>
          <a:p>
            <a:endParaRPr lang="ru-RU"/>
          </a:p>
        </p:txBody>
      </p:sp>
      <p:sp>
        <p:nvSpPr>
          <p:cNvPr id="115722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29050" y="6889750"/>
            <a:ext cx="3392488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2860" tIns="51429" rIns="102860" bIns="51429" numCol="1" anchor="t" anchorCtr="0" compatLnSpc="1">
            <a:prstTxWarp prst="textNoShape">
              <a:avLst/>
            </a:prstTxWarp>
          </a:bodyPr>
          <a:lstStyle>
            <a:lvl1pPr algn="ctr" defTabSz="1028700">
              <a:defRPr sz="1100"/>
            </a:lvl1pPr>
          </a:lstStyle>
          <a:p>
            <a:endParaRPr lang="ru-RU"/>
          </a:p>
        </p:txBody>
      </p:sp>
      <p:sp>
        <p:nvSpPr>
          <p:cNvPr id="115723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43825" y="6889750"/>
            <a:ext cx="2174875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2860" tIns="51429" rIns="102860" bIns="51429" numCol="1" anchor="t" anchorCtr="0" compatLnSpc="1">
            <a:prstTxWarp prst="textNoShape">
              <a:avLst/>
            </a:prstTxWarp>
          </a:bodyPr>
          <a:lstStyle>
            <a:lvl1pPr algn="r" defTabSz="1028700">
              <a:defRPr sz="1100"/>
            </a:lvl1pPr>
          </a:lstStyle>
          <a:p>
            <a:fld id="{A05A7CD9-D030-49F4-87AE-BA8072A956AC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115724" name="Line 12"/>
          <p:cNvSpPr>
            <a:spLocks noChangeShapeType="1"/>
          </p:cNvSpPr>
          <p:nvPr/>
        </p:nvSpPr>
        <p:spPr bwMode="auto">
          <a:xfrm>
            <a:off x="0" y="5376863"/>
            <a:ext cx="695325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</p:sldLayoutIdLst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3.33333E-6  C 0.06892 3.33333E-6  0.125 0.02847  0.125 0.06389  C 0.125 0.09907  0.06892 0.12777  3.61111E-6 0.12777  C -0.0691 0.12777  -0.125 0.09907  -0.125 0.06389  C -0.125 0.02847  -0.0691 3.33333E-6  3.61111E-6 3.33333E-6  Z " pathEditMode="relative">
                                      <p:cBhvr>
                                        <p:cTn id="6" dur="2000" fill="hold"/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9" grpId="0"/>
      <p:bldP spid="115720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57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15720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57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15720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57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15720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57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15720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57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1572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defTabSz="1028700" rtl="0" fontAlgn="base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+mj-lt"/>
          <a:ea typeface="+mj-ea"/>
          <a:cs typeface="+mj-cs"/>
        </a:defRPr>
      </a:lvl1pPr>
      <a:lvl2pPr algn="l" defTabSz="1028700" rtl="0" fontAlgn="base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Times New Roman" pitchFamily="18" charset="0"/>
        </a:defRPr>
      </a:lvl2pPr>
      <a:lvl3pPr algn="l" defTabSz="1028700" rtl="0" fontAlgn="base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Times New Roman" pitchFamily="18" charset="0"/>
        </a:defRPr>
      </a:lvl3pPr>
      <a:lvl4pPr algn="l" defTabSz="1028700" rtl="0" fontAlgn="base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Times New Roman" pitchFamily="18" charset="0"/>
        </a:defRPr>
      </a:lvl4pPr>
      <a:lvl5pPr algn="l" defTabSz="1028700" rtl="0" fontAlgn="base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Times New Roman" pitchFamily="18" charset="0"/>
        </a:defRPr>
      </a:lvl5pPr>
      <a:lvl6pPr marL="457200" algn="l" defTabSz="1028700" rtl="0" fontAlgn="base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Times New Roman" pitchFamily="18" charset="0"/>
        </a:defRPr>
      </a:lvl6pPr>
      <a:lvl7pPr marL="914400" algn="l" defTabSz="1028700" rtl="0" fontAlgn="base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Times New Roman" pitchFamily="18" charset="0"/>
        </a:defRPr>
      </a:lvl7pPr>
      <a:lvl8pPr marL="1371600" algn="l" defTabSz="1028700" rtl="0" fontAlgn="base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Times New Roman" pitchFamily="18" charset="0"/>
        </a:defRPr>
      </a:lvl8pPr>
      <a:lvl9pPr marL="1828800" algn="l" defTabSz="1028700" rtl="0" fontAlgn="base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Times New Roman" pitchFamily="18" charset="0"/>
        </a:defRPr>
      </a:lvl9pPr>
    </p:titleStyle>
    <p:bodyStyle>
      <a:lvl1pPr marL="385763" indent="-385763" algn="l" defTabSz="1028700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836613" indent="-322263" algn="l" defTabSz="1028700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900">
          <a:solidFill>
            <a:schemeClr val="tx1"/>
          </a:solidFill>
          <a:latin typeface="+mn-lt"/>
        </a:defRPr>
      </a:lvl2pPr>
      <a:lvl3pPr marL="1285875" indent="-257175" algn="l" defTabSz="1028700" rtl="0" fontAlgn="base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3pPr>
      <a:lvl4pPr marL="1800225" indent="-257175" algn="l" defTabSz="1028700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300">
          <a:solidFill>
            <a:schemeClr val="tx1"/>
          </a:solidFill>
          <a:latin typeface="+mn-lt"/>
        </a:defRPr>
      </a:lvl4pPr>
      <a:lvl5pPr marL="2314575" indent="-257175" algn="l" defTabSz="1028700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300">
          <a:solidFill>
            <a:schemeClr val="tx1"/>
          </a:solidFill>
          <a:latin typeface="+mn-lt"/>
        </a:defRPr>
      </a:lvl5pPr>
      <a:lvl6pPr marL="2771775" indent="-257175" algn="l" defTabSz="1028700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300">
          <a:solidFill>
            <a:schemeClr val="tx1"/>
          </a:solidFill>
          <a:latin typeface="+mn-lt"/>
        </a:defRPr>
      </a:lvl6pPr>
      <a:lvl7pPr marL="3228975" indent="-257175" algn="l" defTabSz="1028700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300">
          <a:solidFill>
            <a:schemeClr val="tx1"/>
          </a:solidFill>
          <a:latin typeface="+mn-lt"/>
        </a:defRPr>
      </a:lvl7pPr>
      <a:lvl8pPr marL="3686175" indent="-257175" algn="l" defTabSz="1028700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300">
          <a:solidFill>
            <a:schemeClr val="tx1"/>
          </a:solidFill>
          <a:latin typeface="+mn-lt"/>
        </a:defRPr>
      </a:lvl8pPr>
      <a:lvl9pPr marL="4143375" indent="-257175" algn="l" defTabSz="1028700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3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AutoShape 10"/>
          <p:cNvSpPr>
            <a:spLocks noChangeArrowheads="1"/>
          </p:cNvSpPr>
          <p:nvPr/>
        </p:nvSpPr>
        <p:spPr bwMode="auto">
          <a:xfrm>
            <a:off x="6011863" y="2844800"/>
            <a:ext cx="4699000" cy="4556125"/>
          </a:xfrm>
          <a:prstGeom prst="diamond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2850" tIns="0" rIns="102850" bIns="51424"/>
          <a:lstStyle/>
          <a:p>
            <a:pPr algn="r" defTabSz="1028700" eaLnBrk="0" hangingPunct="0">
              <a:spcBef>
                <a:spcPct val="20000"/>
              </a:spcBef>
            </a:pPr>
            <a:endParaRPr kumimoji="1" lang="ru-RU" b="1" i="1" u="sng"/>
          </a:p>
          <a:p>
            <a:pPr algn="r" defTabSz="1028700"/>
            <a:r>
              <a:rPr kumimoji="1" lang="uk-UA" b="1" i="1" u="sng"/>
              <a:t>Якщо розглянути проблему </a:t>
            </a:r>
          </a:p>
          <a:p>
            <a:pPr algn="r" defTabSz="1028700"/>
            <a:r>
              <a:rPr kumimoji="1" lang="uk-UA" b="1" i="1" u="sng"/>
              <a:t>достатньо уважно, </a:t>
            </a:r>
          </a:p>
          <a:p>
            <a:pPr algn="r" defTabSz="1028700"/>
            <a:r>
              <a:rPr kumimoji="1" lang="uk-UA" b="1" i="1" u="sng"/>
              <a:t>то ви побачите себе як </a:t>
            </a:r>
          </a:p>
          <a:p>
            <a:pPr algn="r" defTabSz="1028700"/>
            <a:r>
              <a:rPr kumimoji="1" lang="uk-UA" b="1" i="1" u="sng"/>
              <a:t>частина цієї проблеми.</a:t>
            </a:r>
          </a:p>
          <a:p>
            <a:pPr algn="r" defTabSz="1028700" eaLnBrk="0" hangingPunct="0">
              <a:spcBef>
                <a:spcPct val="20000"/>
              </a:spcBef>
            </a:pPr>
            <a:endParaRPr kumimoji="1" lang="uk-UA" sz="1400" b="1" i="1" u="sng"/>
          </a:p>
          <a:p>
            <a:pPr algn="r" defTabSz="1028700" eaLnBrk="0" hangingPunct="0">
              <a:spcBef>
                <a:spcPct val="20000"/>
              </a:spcBef>
            </a:pPr>
            <a:r>
              <a:rPr kumimoji="1" lang="uk-UA" sz="1400" b="1" i="1"/>
              <a:t>	</a:t>
            </a:r>
            <a:r>
              <a:rPr kumimoji="1" lang="uk-UA" sz="1400" b="1" i="1" u="sng"/>
              <a:t>Аксиома Дучарма</a:t>
            </a:r>
            <a:br>
              <a:rPr kumimoji="1" lang="uk-UA" sz="1400" b="1" i="1" u="sng"/>
            </a:br>
            <a:r>
              <a:rPr kumimoji="1" lang="ru-RU"/>
              <a:t> </a:t>
            </a:r>
          </a:p>
        </p:txBody>
      </p:sp>
      <p:sp>
        <p:nvSpPr>
          <p:cNvPr id="3075" name="TextBox 7"/>
          <p:cNvSpPr txBox="1">
            <a:spLocks noChangeArrowheads="1"/>
          </p:cNvSpPr>
          <p:nvPr/>
        </p:nvSpPr>
        <p:spPr bwMode="auto">
          <a:xfrm>
            <a:off x="1712913" y="236538"/>
            <a:ext cx="8728075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2850" tIns="51424" rIns="102850" bIns="51424">
            <a:spAutoFit/>
          </a:bodyPr>
          <a:lstStyle>
            <a:lvl1pPr defTabSz="1028700">
              <a:defRPr>
                <a:solidFill>
                  <a:schemeClr val="tx1"/>
                </a:solidFill>
                <a:latin typeface="Arial" charset="0"/>
              </a:defRPr>
            </a:lvl1pPr>
            <a:lvl2pPr marL="836613" indent="-322263" defTabSz="1028700">
              <a:defRPr>
                <a:solidFill>
                  <a:schemeClr val="tx1"/>
                </a:solidFill>
                <a:latin typeface="Arial" charset="0"/>
              </a:defRPr>
            </a:lvl2pPr>
            <a:lvl3pPr marL="1285875" indent="-257175" defTabSz="1028700">
              <a:defRPr>
                <a:solidFill>
                  <a:schemeClr val="tx1"/>
                </a:solidFill>
                <a:latin typeface="Arial" charset="0"/>
              </a:defRPr>
            </a:lvl3pPr>
            <a:lvl4pPr marL="1800225" indent="-257175" defTabSz="1028700">
              <a:defRPr>
                <a:solidFill>
                  <a:schemeClr val="tx1"/>
                </a:solidFill>
                <a:latin typeface="Arial" charset="0"/>
              </a:defRPr>
            </a:lvl4pPr>
            <a:lvl5pPr marL="2314575" indent="-257175" defTabSz="1028700">
              <a:defRPr>
                <a:solidFill>
                  <a:schemeClr val="tx1"/>
                </a:solidFill>
                <a:latin typeface="Arial" charset="0"/>
              </a:defRPr>
            </a:lvl5pPr>
            <a:lvl6pPr marL="2771775" indent="-257175" defTabSz="10287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28975" indent="-257175" defTabSz="10287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86175" indent="-257175" defTabSz="10287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43375" indent="-257175" defTabSz="10287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>
              <a:spcBef>
                <a:spcPct val="20000"/>
              </a:spcBef>
            </a:pPr>
            <a:r>
              <a:rPr kumimoji="1" lang="ru-RU" sz="6800" b="1" u="sng" dirty="0">
                <a:solidFill>
                  <a:srgbClr val="C00000"/>
                </a:solidFill>
                <a:latin typeface="Arial Unicode MS" pitchFamily="34" charset="-128"/>
              </a:rPr>
              <a:t>ЯКІСНА ОСВІТА</a:t>
            </a:r>
            <a:r>
              <a:rPr kumimoji="1" lang="ru-RU" sz="4100" b="1" u="sng" dirty="0">
                <a:solidFill>
                  <a:srgbClr val="C00000"/>
                </a:solidFill>
                <a:latin typeface="Arial Unicode MS" pitchFamily="34" charset="-128"/>
              </a:rPr>
              <a:t> - </a:t>
            </a:r>
          </a:p>
          <a:p>
            <a:pPr algn="ctr" eaLnBrk="0" hangingPunct="0">
              <a:spcBef>
                <a:spcPct val="20000"/>
              </a:spcBef>
            </a:pPr>
            <a:endParaRPr kumimoji="1" lang="ru-RU" sz="600" b="1" i="1" u="sng" dirty="0">
              <a:solidFill>
                <a:srgbClr val="C00000"/>
              </a:solidFill>
            </a:endParaRPr>
          </a:p>
          <a:p>
            <a:pPr algn="ctr" eaLnBrk="0" hangingPunct="0">
              <a:spcBef>
                <a:spcPct val="20000"/>
              </a:spcBef>
            </a:pPr>
            <a:endParaRPr kumimoji="1" lang="ru-RU" sz="600" b="1" i="1" u="sng" dirty="0">
              <a:solidFill>
                <a:srgbClr val="C00000"/>
              </a:solidFill>
            </a:endParaRPr>
          </a:p>
          <a:p>
            <a:pPr algn="ctr" eaLnBrk="0" hangingPunct="0">
              <a:spcBef>
                <a:spcPct val="20000"/>
              </a:spcBef>
            </a:pPr>
            <a:r>
              <a:rPr kumimoji="1" lang="ru-RU" sz="4100" b="1" i="1" u="sng" dirty="0">
                <a:solidFill>
                  <a:srgbClr val="C00000"/>
                </a:solidFill>
                <a:latin typeface="Arial Unicode MS" pitchFamily="34" charset="-128"/>
              </a:rPr>
              <a:t>ЗАПОРУКА САМОРЕАЛІЗАЦІЇ ОСОБИСТОСТІ</a:t>
            </a:r>
            <a:endParaRPr kumimoji="1" lang="ru-RU" sz="4100" i="1" u="sng" dirty="0">
              <a:solidFill>
                <a:srgbClr val="C00000"/>
              </a:solidFill>
              <a:latin typeface="Arial Unicode MS" pitchFamily="34" charset="-128"/>
            </a:endParaRPr>
          </a:p>
        </p:txBody>
      </p:sp>
      <p:pic>
        <p:nvPicPr>
          <p:cNvPr id="3076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550863"/>
            <a:ext cx="1630363" cy="211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WordArt 5"/>
          <p:cNvSpPr>
            <a:spLocks noChangeArrowheads="1" noChangeShapeType="1" noTextEdit="1"/>
          </p:cNvSpPr>
          <p:nvPr/>
        </p:nvSpPr>
        <p:spPr bwMode="auto">
          <a:xfrm>
            <a:off x="1190625" y="3067050"/>
            <a:ext cx="3452813" cy="19034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РЕАЛІЗАЦІЯ,</a:t>
            </a:r>
          </a:p>
          <a:p>
            <a:pPr algn="ctr"/>
            <a:r>
              <a:rPr lang="ru-RU" sz="3600" kern="1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ПРОБЛЕМИ,</a:t>
            </a:r>
          </a:p>
          <a:p>
            <a:pPr algn="ctr"/>
            <a:r>
              <a:rPr lang="ru-RU" sz="3600" kern="1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ПЕРСПЕКТИВИ</a:t>
            </a:r>
          </a:p>
        </p:txBody>
      </p:sp>
      <p:sp>
        <p:nvSpPr>
          <p:cNvPr id="3078" name="WordArt 6"/>
          <p:cNvSpPr>
            <a:spLocks noChangeArrowheads="1" noChangeShapeType="1" noTextEdit="1"/>
          </p:cNvSpPr>
          <p:nvPr/>
        </p:nvSpPr>
        <p:spPr bwMode="auto">
          <a:xfrm>
            <a:off x="1027113" y="5924550"/>
            <a:ext cx="4013200" cy="965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0066FF"/>
                    </a:gs>
                    <a:gs pos="100000">
                      <a:srgbClr val="FFFF66"/>
                    </a:gs>
                  </a:gsLst>
                  <a:lin ang="5400000" scaled="1"/>
                </a:gradFill>
                <a:latin typeface="Impact"/>
              </a:rPr>
              <a:t>2011-2012 </a:t>
            </a:r>
            <a:r>
              <a:rPr lang="ru-RU" sz="3600" kern="10" dirty="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0066FF"/>
                    </a:gs>
                    <a:gs pos="100000">
                      <a:srgbClr val="FFFF66"/>
                    </a:gs>
                  </a:gsLst>
                  <a:lin ang="5400000" scaled="1"/>
                </a:gradFill>
                <a:latin typeface="Impact"/>
              </a:rPr>
              <a:t>навч.р</a:t>
            </a:r>
            <a:r>
              <a:rPr lang="ru-RU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0066FF"/>
                    </a:gs>
                    <a:gs pos="100000">
                      <a:srgbClr val="FFFF66"/>
                    </a:gs>
                  </a:gsLst>
                  <a:lin ang="5400000" scaled="1"/>
                </a:gradFill>
                <a:latin typeface="Impact"/>
              </a:rPr>
              <a:t>.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982" y="534174"/>
            <a:ext cx="94330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000" b="1" i="1" dirty="0" smtClean="0"/>
              <a:t>Дані медичного огляду</a:t>
            </a:r>
            <a:endParaRPr lang="ru-RU" sz="4000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44030" y="1980431"/>
            <a:ext cx="806489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20.10.2011 р. у школі був проведений поглиблений огляд учнів лікарями дитячої лікарні м. Краснодона</a:t>
            </a:r>
            <a:endParaRPr lang="ru-RU" dirty="0"/>
          </a:p>
          <a:p>
            <a:r>
              <a:rPr lang="uk-UA" dirty="0"/>
              <a:t>Було оглянуто 61 учень, з них дітей-сиріт 0</a:t>
            </a:r>
            <a:endParaRPr lang="ru-RU" dirty="0"/>
          </a:p>
          <a:p>
            <a:r>
              <a:rPr lang="uk-UA" dirty="0"/>
              <a:t>Дітей, позбавлених батьківського піклування   2</a:t>
            </a:r>
            <a:endParaRPr lang="ru-RU" dirty="0"/>
          </a:p>
          <a:p>
            <a:r>
              <a:rPr lang="uk-UA" dirty="0"/>
              <a:t>Дітей з особливими потребами    1</a:t>
            </a:r>
            <a:endParaRPr lang="ru-RU" dirty="0"/>
          </a:p>
          <a:p>
            <a:r>
              <a:rPr lang="uk-UA" dirty="0"/>
              <a:t>Діти постраждалі внаслідок Чорнобильської катастрофи 1</a:t>
            </a:r>
            <a:endParaRPr lang="ru-RU" dirty="0"/>
          </a:p>
          <a:p>
            <a:r>
              <a:rPr lang="uk-UA" dirty="0"/>
              <a:t>Під час огляду було виявлено патології</a:t>
            </a:r>
            <a:endParaRPr lang="ru-RU" dirty="0"/>
          </a:p>
          <a:p>
            <a:r>
              <a:rPr lang="uk-UA" dirty="0"/>
              <a:t>Педіатр    26</a:t>
            </a:r>
            <a:endParaRPr lang="ru-RU" dirty="0"/>
          </a:p>
          <a:p>
            <a:r>
              <a:rPr lang="uk-UA" dirty="0"/>
              <a:t>ЛОР         5</a:t>
            </a:r>
            <a:endParaRPr lang="ru-RU" dirty="0"/>
          </a:p>
          <a:p>
            <a:r>
              <a:rPr lang="uk-UA" dirty="0"/>
              <a:t>Хірург    23</a:t>
            </a:r>
            <a:endParaRPr lang="ru-RU" dirty="0"/>
          </a:p>
          <a:p>
            <a:r>
              <a:rPr lang="uk-UA" dirty="0"/>
              <a:t>Окуліст 3</a:t>
            </a:r>
            <a:endParaRPr lang="ru-RU" dirty="0"/>
          </a:p>
          <a:p>
            <a:r>
              <a:rPr lang="uk-UA" dirty="0"/>
              <a:t>Діти, у яких виявлено патології були направлені до дитячої лікарні для уточнення діагнозу та подальшого лікування.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2275800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982" y="534174"/>
            <a:ext cx="94330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000" b="1" i="1" dirty="0" smtClean="0"/>
              <a:t>Діаграма медичного огляду</a:t>
            </a:r>
            <a:endParaRPr lang="ru-RU" sz="4000" i="1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472438053"/>
              </p:ext>
            </p:extLst>
          </p:nvPr>
        </p:nvGraphicFramePr>
        <p:xfrm>
          <a:off x="0" y="1836415"/>
          <a:ext cx="4716438" cy="2724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044513" y="4716735"/>
            <a:ext cx="42839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/>
              <a:t>І семестр 2010-2011 навчального року</a:t>
            </a:r>
            <a:endParaRPr lang="ru-RU" dirty="0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73404169"/>
              </p:ext>
            </p:extLst>
          </p:nvPr>
        </p:nvGraphicFramePr>
        <p:xfrm>
          <a:off x="5328506" y="1741755"/>
          <a:ext cx="4622304" cy="29996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5652542" y="4716735"/>
            <a:ext cx="42711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/>
              <a:t>І семестр 2011/2012 навчального року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3816938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982" y="534174"/>
            <a:ext cx="94330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000" b="1" i="1" dirty="0" smtClean="0"/>
              <a:t>Дані медичного огляду</a:t>
            </a:r>
            <a:endParaRPr lang="ru-RU" sz="4000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28006" y="1748513"/>
            <a:ext cx="9001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Крім того, за наслідками медичного обстеження 1 учень (2%) потребує заняття в спеціальній медичній групі по фізичної культурі, 52 (85%) учня –в підготовчій групі та 8 (13%) учнів – в основній. Саме тому пріоритетним напрямком в роботі школи є зміцнення фізичного здоров’я. </a:t>
            </a:r>
            <a:endParaRPr lang="ru-RU" dirty="0"/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244053610"/>
              </p:ext>
            </p:extLst>
          </p:nvPr>
        </p:nvGraphicFramePr>
        <p:xfrm>
          <a:off x="1044030" y="2948842"/>
          <a:ext cx="54864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6588646" y="2948841"/>
            <a:ext cx="370753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dirty="0"/>
              <a:t>Найпоширенішими захворюваннями є:</a:t>
            </a:r>
            <a:endParaRPr lang="ru-RU" sz="1400" dirty="0"/>
          </a:p>
          <a:p>
            <a:pPr lvl="0"/>
            <a:r>
              <a:rPr lang="uk-UA" sz="1400" dirty="0"/>
              <a:t>щитовидної </a:t>
            </a:r>
            <a:r>
              <a:rPr lang="uk-UA" sz="1400" dirty="0" smtClean="0"/>
              <a:t>залози;</a:t>
            </a:r>
            <a:r>
              <a:rPr lang="ru-RU" sz="1400" dirty="0" smtClean="0"/>
              <a:t> </a:t>
            </a:r>
            <a:r>
              <a:rPr lang="uk-UA" sz="1400" dirty="0" smtClean="0"/>
              <a:t>зору</a:t>
            </a:r>
            <a:r>
              <a:rPr lang="uk-UA" sz="1400" dirty="0"/>
              <a:t>.</a:t>
            </a:r>
            <a:endParaRPr lang="ru-RU" sz="1400" dirty="0"/>
          </a:p>
          <a:p>
            <a:pPr lvl="0"/>
            <a:r>
              <a:rPr lang="uk-UA" sz="1400" dirty="0"/>
              <a:t>12 учнів потребують санаторного </a:t>
            </a:r>
            <a:r>
              <a:rPr lang="uk-UA" sz="1400" dirty="0" smtClean="0"/>
              <a:t>лікування;</a:t>
            </a:r>
            <a:r>
              <a:rPr lang="ru-RU" sz="1400" dirty="0" smtClean="0"/>
              <a:t> </a:t>
            </a:r>
            <a:r>
              <a:rPr lang="uk-UA" sz="1400" dirty="0" smtClean="0"/>
              <a:t>8 </a:t>
            </a:r>
            <a:r>
              <a:rPr lang="uk-UA" sz="1400" dirty="0"/>
              <a:t>учнів стоять на диспансерному </a:t>
            </a:r>
            <a:r>
              <a:rPr lang="uk-UA" sz="1400" dirty="0" smtClean="0"/>
              <a:t>обліку;</a:t>
            </a:r>
            <a:r>
              <a:rPr lang="ru-RU" sz="1400" dirty="0" smtClean="0"/>
              <a:t> </a:t>
            </a:r>
            <a:r>
              <a:rPr lang="uk-UA" sz="1400" dirty="0" smtClean="0"/>
              <a:t>18 </a:t>
            </a:r>
            <a:r>
              <a:rPr lang="uk-UA" sz="1400" dirty="0"/>
              <a:t>учнів отримали направлення на лікування або профільне обстеження.</a:t>
            </a:r>
            <a:endParaRPr lang="ru-RU" sz="1400" dirty="0"/>
          </a:p>
          <a:p>
            <a:r>
              <a:rPr lang="uk-UA" sz="1400" dirty="0"/>
              <a:t>Усі учні за графіком, без відмов, пройшли вікові обстеження, щеплення, здали аналізи. </a:t>
            </a:r>
            <a:endParaRPr lang="ru-RU" sz="1400" dirty="0"/>
          </a:p>
          <a:p>
            <a:r>
              <a:rPr lang="uk-UA" sz="1400" dirty="0"/>
              <a:t>Усі учні призовного віку вчасно пройшли медичну комісію при військовому комісаріаті та одержали приписне свідоцтво 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972818261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982" y="180231"/>
            <a:ext cx="943304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000" dirty="0"/>
              <a:t>Аналіз пропусків уроків у </a:t>
            </a:r>
            <a:endParaRPr lang="uk-UA" sz="4000" dirty="0" smtClean="0"/>
          </a:p>
          <a:p>
            <a:pPr algn="ctr"/>
            <a:r>
              <a:rPr lang="uk-UA" sz="4000" dirty="0" smtClean="0"/>
              <a:t>2011/2012 </a:t>
            </a:r>
            <a:r>
              <a:rPr lang="uk-UA" sz="4000" dirty="0"/>
              <a:t>навчального року</a:t>
            </a:r>
            <a:endParaRPr lang="ru-RU" sz="4000" dirty="0"/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2477294" y="2180431"/>
          <a:ext cx="54864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28545186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21602" y="-657"/>
            <a:ext cx="9920071" cy="924910"/>
          </a:xfrm>
          <a:noFill/>
        </p:spPr>
        <p:txBody>
          <a:bodyPr>
            <a:normAutofit/>
          </a:bodyPr>
          <a:lstStyle/>
          <a:p>
            <a:pPr algn="ctr" defTabSz="914400" fontAlgn="auto">
              <a:spcAft>
                <a:spcPts val="0"/>
              </a:spcAft>
              <a:defRPr/>
            </a:pPr>
            <a:r>
              <a:rPr kumimoji="1" lang="uk-UA" sz="4400" b="1" u="sng" kern="1200" cap="all" dirty="0" smtClean="0">
                <a:solidFill>
                  <a:srgbClr val="C00000"/>
                </a:solidFill>
                <a:effectLst>
                  <a:reflection blurRad="12700" stA="48000" endA="300" endPos="55000" dir="5400000" sy="-90000" algn="bl" rotWithShape="0"/>
                </a:effectLst>
                <a:latin typeface="Garamond" pitchFamily="18" charset="0"/>
                <a:ea typeface="+mn-ea"/>
                <a:cs typeface="+mn-cs"/>
              </a:rPr>
              <a:t>ЗШ </a:t>
            </a:r>
            <a:r>
              <a:rPr kumimoji="1" lang="en-US" sz="4400" b="1" u="sng" kern="1200" cap="all" dirty="0" smtClean="0">
                <a:solidFill>
                  <a:srgbClr val="C00000"/>
                </a:solidFill>
                <a:effectLst>
                  <a:reflection blurRad="12700" stA="48000" endA="300" endPos="55000" dir="5400000" sy="-90000" algn="bl" rotWithShape="0"/>
                </a:effectLst>
                <a:latin typeface="Garamond" pitchFamily="18" charset="0"/>
                <a:ea typeface="+mn-ea"/>
                <a:cs typeface="+mn-cs"/>
              </a:rPr>
              <a:t>I – III</a:t>
            </a:r>
            <a:r>
              <a:rPr kumimoji="1" lang="uk-UA" sz="4400" b="1" u="sng" kern="1200" cap="all" dirty="0" smtClean="0">
                <a:solidFill>
                  <a:srgbClr val="C00000"/>
                </a:solidFill>
                <a:effectLst>
                  <a:reflection blurRad="12700" stA="48000" endA="300" endPos="55000" dir="5400000" sy="-90000" algn="bl" rotWithShape="0"/>
                </a:effectLst>
                <a:latin typeface="Garamond" pitchFamily="18" charset="0"/>
                <a:ea typeface="+mn-ea"/>
                <a:cs typeface="+mn-cs"/>
              </a:rPr>
              <a:t> ст. №13</a:t>
            </a:r>
            <a:endParaRPr kumimoji="1" lang="ru-RU" sz="4400" b="1" u="sng" kern="1200" cap="all" dirty="0">
              <a:solidFill>
                <a:srgbClr val="C00000"/>
              </a:solidFill>
              <a:effectLst>
                <a:reflection blurRad="12700" stA="48000" endA="300" endPos="55000" dir="5400000" sy="-90000" algn="bl" rotWithShape="0"/>
              </a:effectLst>
              <a:latin typeface="Garamond" pitchFamily="18" charset="0"/>
              <a:ea typeface="+mn-ea"/>
              <a:cs typeface="+mn-cs"/>
            </a:endParaRP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3" y="157163"/>
            <a:ext cx="1630362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4182344" y="1795462"/>
            <a:ext cx="1608137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2850" tIns="51424" rIns="102850" bIns="51424">
            <a:spAutoFit/>
          </a:bodyPr>
          <a:lstStyle>
            <a:lvl1pPr defTabSz="1028700">
              <a:defRPr>
                <a:solidFill>
                  <a:schemeClr val="tx1"/>
                </a:solidFill>
                <a:latin typeface="Arial" charset="0"/>
              </a:defRPr>
            </a:lvl1pPr>
            <a:lvl2pPr marL="514350" defTabSz="1028700">
              <a:defRPr>
                <a:solidFill>
                  <a:schemeClr val="tx1"/>
                </a:solidFill>
                <a:latin typeface="Arial" charset="0"/>
              </a:defRPr>
            </a:lvl2pPr>
            <a:lvl3pPr marL="1028700" defTabSz="1028700">
              <a:defRPr>
                <a:solidFill>
                  <a:schemeClr val="tx1"/>
                </a:solidFill>
                <a:latin typeface="Arial" charset="0"/>
              </a:defRPr>
            </a:lvl3pPr>
            <a:lvl4pPr marL="1543050" defTabSz="1028700">
              <a:defRPr>
                <a:solidFill>
                  <a:schemeClr val="tx1"/>
                </a:solidFill>
                <a:latin typeface="Arial" charset="0"/>
              </a:defRPr>
            </a:lvl4pPr>
            <a:lvl5pPr marL="2057400" defTabSz="1028700">
              <a:defRPr>
                <a:solidFill>
                  <a:schemeClr val="tx1"/>
                </a:solidFill>
                <a:latin typeface="Arial" charset="0"/>
              </a:defRPr>
            </a:lvl5pPr>
            <a:lvl6pPr marL="2514600" defTabSz="10287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defTabSz="10287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defTabSz="10287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defTabSz="10287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kumimoji="1" lang="ru-RU" sz="5400" u="sng">
              <a:solidFill>
                <a:schemeClr val="accent2"/>
              </a:solidFill>
              <a:latin typeface="Garamond" pitchFamily="18" charset="0"/>
            </a:endParaRP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7110413" y="1717675"/>
            <a:ext cx="3222649" cy="1827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2850" tIns="51424" rIns="102850" bIns="51424">
            <a:spAutoFit/>
          </a:bodyPr>
          <a:lstStyle>
            <a:lvl1pPr defTabSz="1028700">
              <a:defRPr>
                <a:solidFill>
                  <a:schemeClr val="tx1"/>
                </a:solidFill>
                <a:latin typeface="Arial" charset="0"/>
              </a:defRPr>
            </a:lvl1pPr>
            <a:lvl2pPr marL="514350" defTabSz="1028700">
              <a:defRPr>
                <a:solidFill>
                  <a:schemeClr val="tx1"/>
                </a:solidFill>
                <a:latin typeface="Arial" charset="0"/>
              </a:defRPr>
            </a:lvl2pPr>
            <a:lvl3pPr marL="1028700" defTabSz="1028700">
              <a:defRPr>
                <a:solidFill>
                  <a:schemeClr val="tx1"/>
                </a:solidFill>
                <a:latin typeface="Arial" charset="0"/>
              </a:defRPr>
            </a:lvl3pPr>
            <a:lvl4pPr marL="1543050" defTabSz="1028700">
              <a:defRPr>
                <a:solidFill>
                  <a:schemeClr val="tx1"/>
                </a:solidFill>
                <a:latin typeface="Arial" charset="0"/>
              </a:defRPr>
            </a:lvl4pPr>
            <a:lvl5pPr marL="2057400" defTabSz="1028700">
              <a:defRPr>
                <a:solidFill>
                  <a:schemeClr val="tx1"/>
                </a:solidFill>
                <a:latin typeface="Arial" charset="0"/>
              </a:defRPr>
            </a:lvl5pPr>
            <a:lvl6pPr marL="2514600" defTabSz="10287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defTabSz="10287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defTabSz="10287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defTabSz="10287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uk-UA" sz="3200" b="1" u="sng" dirty="0" smtClean="0">
                <a:solidFill>
                  <a:srgbClr val="FF5050"/>
                </a:solidFill>
                <a:latin typeface="Garamond" pitchFamily="18" charset="0"/>
              </a:rPr>
              <a:t>Методичні комісії - 3</a:t>
            </a:r>
          </a:p>
          <a:p>
            <a:pPr algn="ctr">
              <a:spcBef>
                <a:spcPct val="50000"/>
              </a:spcBef>
            </a:pPr>
            <a:r>
              <a:rPr kumimoji="1" lang="uk-UA" sz="3200" b="1" u="sng" dirty="0" smtClean="0">
                <a:latin typeface="Garamond" pitchFamily="18" charset="0"/>
              </a:rPr>
              <a:t>Творча група - 1</a:t>
            </a:r>
            <a:endParaRPr kumimoji="1" lang="ru-RU" sz="3200" b="1" u="sng" dirty="0">
              <a:latin typeface="Garamond" pitchFamily="18" charset="0"/>
            </a:endParaRPr>
          </a:p>
        </p:txBody>
      </p:sp>
      <p:sp>
        <p:nvSpPr>
          <p:cNvPr id="16391" name="Line 7"/>
          <p:cNvSpPr>
            <a:spLocks noChangeShapeType="1"/>
          </p:cNvSpPr>
          <p:nvPr/>
        </p:nvSpPr>
        <p:spPr bwMode="auto">
          <a:xfrm>
            <a:off x="3411538" y="2747963"/>
            <a:ext cx="1150937" cy="714375"/>
          </a:xfrm>
          <a:prstGeom prst="line">
            <a:avLst/>
          </a:prstGeom>
          <a:noFill/>
          <a:ln w="50800">
            <a:solidFill>
              <a:srgbClr val="3366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392" name="Line 8"/>
          <p:cNvSpPr>
            <a:spLocks noChangeShapeType="1"/>
          </p:cNvSpPr>
          <p:nvPr/>
        </p:nvSpPr>
        <p:spPr bwMode="auto">
          <a:xfrm flipV="1">
            <a:off x="5713413" y="2828925"/>
            <a:ext cx="1312862" cy="635000"/>
          </a:xfrm>
          <a:prstGeom prst="line">
            <a:avLst/>
          </a:prstGeom>
          <a:noFill/>
          <a:ln w="50800">
            <a:solidFill>
              <a:srgbClr val="3366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3576638" y="3305175"/>
            <a:ext cx="2959100" cy="1465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2850" tIns="51424" rIns="102850" bIns="51424">
            <a:spAutoFit/>
          </a:bodyPr>
          <a:lstStyle>
            <a:lvl1pPr defTabSz="1028700">
              <a:defRPr>
                <a:solidFill>
                  <a:schemeClr val="tx1"/>
                </a:solidFill>
                <a:latin typeface="Arial" charset="0"/>
              </a:defRPr>
            </a:lvl1pPr>
            <a:lvl2pPr marL="514350" defTabSz="1028700">
              <a:defRPr>
                <a:solidFill>
                  <a:schemeClr val="tx1"/>
                </a:solidFill>
                <a:latin typeface="Arial" charset="0"/>
              </a:defRPr>
            </a:lvl2pPr>
            <a:lvl3pPr marL="1028700" defTabSz="1028700">
              <a:defRPr>
                <a:solidFill>
                  <a:schemeClr val="tx1"/>
                </a:solidFill>
                <a:latin typeface="Arial" charset="0"/>
              </a:defRPr>
            </a:lvl3pPr>
            <a:lvl4pPr marL="1543050" defTabSz="1028700">
              <a:defRPr>
                <a:solidFill>
                  <a:schemeClr val="tx1"/>
                </a:solidFill>
                <a:latin typeface="Arial" charset="0"/>
              </a:defRPr>
            </a:lvl4pPr>
            <a:lvl5pPr marL="2057400" defTabSz="1028700">
              <a:defRPr>
                <a:solidFill>
                  <a:schemeClr val="tx1"/>
                </a:solidFill>
                <a:latin typeface="Arial" charset="0"/>
              </a:defRPr>
            </a:lvl5pPr>
            <a:lvl6pPr marL="2514600" defTabSz="10287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defTabSz="10287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defTabSz="10287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defTabSz="10287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uk-UA" sz="5400" u="sng" dirty="0" smtClean="0">
                <a:solidFill>
                  <a:srgbClr val="FF5050"/>
                </a:solidFill>
                <a:latin typeface="Garamond" pitchFamily="18" charset="0"/>
              </a:rPr>
              <a:t>Учителі</a:t>
            </a:r>
            <a:endParaRPr kumimoji="1" lang="uk-UA" sz="4500" u="sng" dirty="0">
              <a:solidFill>
                <a:srgbClr val="FF5050"/>
              </a:solidFill>
              <a:latin typeface="Garamond" pitchFamily="18" charset="0"/>
            </a:endParaRPr>
          </a:p>
          <a:p>
            <a:pPr algn="ctr">
              <a:spcBef>
                <a:spcPct val="50000"/>
              </a:spcBef>
            </a:pPr>
            <a:r>
              <a:rPr kumimoji="1" lang="uk-UA" sz="2300" b="1" u="sng" dirty="0" smtClean="0">
                <a:latin typeface="Garamond" pitchFamily="18" charset="0"/>
              </a:rPr>
              <a:t>9</a:t>
            </a:r>
            <a:endParaRPr kumimoji="1" lang="ru-RU" sz="2300" b="1" u="sng" dirty="0">
              <a:latin typeface="Garamond" pitchFamily="18" charset="0"/>
            </a:endParaRPr>
          </a:p>
        </p:txBody>
      </p:sp>
      <p:sp>
        <p:nvSpPr>
          <p:cNvPr id="16394" name="Line 10"/>
          <p:cNvSpPr>
            <a:spLocks noChangeShapeType="1"/>
          </p:cNvSpPr>
          <p:nvPr/>
        </p:nvSpPr>
        <p:spPr bwMode="auto">
          <a:xfrm>
            <a:off x="3822700" y="2112963"/>
            <a:ext cx="2878138" cy="38100"/>
          </a:xfrm>
          <a:prstGeom prst="line">
            <a:avLst/>
          </a:prstGeom>
          <a:noFill/>
          <a:ln w="50800">
            <a:solidFill>
              <a:srgbClr val="3366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395" name="Text Box 11"/>
          <p:cNvSpPr txBox="1">
            <a:spLocks noChangeArrowheads="1"/>
          </p:cNvSpPr>
          <p:nvPr/>
        </p:nvSpPr>
        <p:spPr bwMode="auto">
          <a:xfrm>
            <a:off x="252413" y="1763713"/>
            <a:ext cx="3311525" cy="1765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2850" tIns="51424" rIns="102850" bIns="51424">
            <a:spAutoFit/>
          </a:bodyPr>
          <a:lstStyle>
            <a:lvl1pPr defTabSz="1028700">
              <a:defRPr>
                <a:solidFill>
                  <a:schemeClr val="tx1"/>
                </a:solidFill>
                <a:latin typeface="Arial" charset="0"/>
              </a:defRPr>
            </a:lvl1pPr>
            <a:lvl2pPr marL="514350" defTabSz="1028700">
              <a:defRPr>
                <a:solidFill>
                  <a:schemeClr val="tx1"/>
                </a:solidFill>
                <a:latin typeface="Arial" charset="0"/>
              </a:defRPr>
            </a:lvl2pPr>
            <a:lvl3pPr marL="1028700" defTabSz="1028700">
              <a:defRPr>
                <a:solidFill>
                  <a:schemeClr val="tx1"/>
                </a:solidFill>
                <a:latin typeface="Arial" charset="0"/>
              </a:defRPr>
            </a:lvl3pPr>
            <a:lvl4pPr marL="1543050" defTabSz="1028700">
              <a:defRPr>
                <a:solidFill>
                  <a:schemeClr val="tx1"/>
                </a:solidFill>
                <a:latin typeface="Arial" charset="0"/>
              </a:defRPr>
            </a:lvl4pPr>
            <a:lvl5pPr marL="2057400" defTabSz="1028700">
              <a:defRPr>
                <a:solidFill>
                  <a:schemeClr val="tx1"/>
                </a:solidFill>
                <a:latin typeface="Arial" charset="0"/>
              </a:defRPr>
            </a:lvl5pPr>
            <a:lvl6pPr marL="2514600" defTabSz="10287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defTabSz="10287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defTabSz="10287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defTabSz="10287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uk-UA" sz="3000" b="1" u="sng" dirty="0">
                <a:solidFill>
                  <a:srgbClr val="FF5050"/>
                </a:solidFill>
                <a:latin typeface="Garamond" pitchFamily="18" charset="0"/>
              </a:rPr>
              <a:t>УПРАВЛІННЯ </a:t>
            </a:r>
            <a:r>
              <a:rPr kumimoji="1" lang="uk-UA" sz="3000" b="1" u="sng" dirty="0" smtClean="0">
                <a:solidFill>
                  <a:srgbClr val="FF5050"/>
                </a:solidFill>
                <a:latin typeface="Garamond" pitchFamily="18" charset="0"/>
              </a:rPr>
              <a:t>ЗАКЛАДОМ</a:t>
            </a:r>
            <a:endParaRPr kumimoji="1" lang="uk-UA" sz="3000" b="1" u="sng" dirty="0">
              <a:solidFill>
                <a:srgbClr val="FF5050"/>
              </a:solidFill>
              <a:latin typeface="Garamond" pitchFamily="18" charset="0"/>
            </a:endParaRPr>
          </a:p>
          <a:p>
            <a:pPr algn="ctr">
              <a:spcBef>
                <a:spcPct val="50000"/>
              </a:spcBef>
            </a:pPr>
            <a:r>
              <a:rPr kumimoji="1" lang="uk-UA" sz="3200" b="1" u="sng" dirty="0" smtClean="0">
                <a:latin typeface="Garamond" pitchFamily="18" charset="0"/>
              </a:rPr>
              <a:t>2 особи</a:t>
            </a:r>
            <a:endParaRPr kumimoji="1" lang="ru-RU" sz="3200" b="1" u="sng" dirty="0">
              <a:latin typeface="Garamond" pitchFamily="18" charset="0"/>
            </a:endParaRPr>
          </a:p>
        </p:txBody>
      </p:sp>
      <p:pic>
        <p:nvPicPr>
          <p:cNvPr id="16399" name="Picture 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046" y="3737449"/>
            <a:ext cx="2591487" cy="345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6400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516" y="4872014"/>
            <a:ext cx="6165518" cy="2322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11982" y="534174"/>
            <a:ext cx="94330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000" b="1" i="1" dirty="0" smtClean="0"/>
              <a:t>Охоплення дітей 5-річного віку</a:t>
            </a:r>
            <a:endParaRPr lang="ru-RU" sz="4000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014" y="1980431"/>
            <a:ext cx="8856983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534988" y="287338"/>
            <a:ext cx="9396412" cy="1260475"/>
          </a:xfrm>
        </p:spPr>
        <p:txBody>
          <a:bodyPr/>
          <a:lstStyle/>
          <a:p>
            <a:r>
              <a:rPr lang="uk-UA" b="1"/>
              <a:t>ДІТИ ПІЛЬГОВИХ КАТЕГОРІЙ</a:t>
            </a:r>
            <a:endParaRPr lang="ru-RU" b="1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sz="3700" i="1" dirty="0"/>
              <a:t>Діти-сироти та діти, позбавлені батьківського піклування, – 0</a:t>
            </a:r>
          </a:p>
          <a:p>
            <a:r>
              <a:rPr lang="uk-UA" sz="3700" i="1" dirty="0"/>
              <a:t>Діти-інваліди – 0</a:t>
            </a:r>
          </a:p>
          <a:p>
            <a:r>
              <a:rPr lang="uk-UA" sz="3700" i="1" dirty="0"/>
              <a:t>Діти-чорнобильці – </a:t>
            </a:r>
            <a:r>
              <a:rPr lang="uk-UA" sz="3700" i="1" dirty="0" smtClean="0"/>
              <a:t>1</a:t>
            </a:r>
            <a:endParaRPr lang="uk-UA" sz="3700" i="1" dirty="0"/>
          </a:p>
          <a:p>
            <a:r>
              <a:rPr lang="uk-UA" sz="3700" i="1" dirty="0"/>
              <a:t>Діти загиблих шахтарів – 0</a:t>
            </a:r>
          </a:p>
          <a:p>
            <a:r>
              <a:rPr lang="uk-UA" sz="3700" i="1" dirty="0"/>
              <a:t>Діти з багатодітних сімей - 0</a:t>
            </a:r>
            <a:endParaRPr lang="ru-RU" sz="3700" i="1" dirty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2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sz="4200" b="1"/>
              <a:t>СОЦІАЛЬНА ПІДТРИМКА ДІТЕЙ ПІЛЬГОВИХ КАТЕГОРІЙ</a:t>
            </a:r>
            <a:endParaRPr lang="ru-RU" sz="4200" b="1"/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2268538"/>
            <a:ext cx="8874125" cy="4995862"/>
          </a:xfrm>
        </p:spPr>
        <p:txBody>
          <a:bodyPr/>
          <a:lstStyle/>
          <a:p>
            <a:r>
              <a:rPr lang="uk-UA" sz="2300" dirty="0"/>
              <a:t>Проведення міської акції “Місто – дітям” </a:t>
            </a:r>
          </a:p>
          <a:p>
            <a:r>
              <a:rPr lang="uk-UA" sz="2300" dirty="0"/>
              <a:t>Проведення акцій “Турбота”, “Збери портфель другові”, Подарунок”</a:t>
            </a:r>
          </a:p>
          <a:p>
            <a:r>
              <a:rPr lang="uk-UA" sz="2300" dirty="0" smtClean="0"/>
              <a:t>Надання </a:t>
            </a:r>
            <a:r>
              <a:rPr lang="uk-UA" sz="2300" dirty="0"/>
              <a:t>подарунків до свят</a:t>
            </a:r>
          </a:p>
          <a:p>
            <a:r>
              <a:rPr lang="uk-UA" sz="2300" dirty="0"/>
              <a:t>Проведення міських конкурсів для дітей пільгових категорій</a:t>
            </a:r>
          </a:p>
          <a:p>
            <a:r>
              <a:rPr lang="uk-UA" sz="2300" dirty="0"/>
              <a:t>Організація оздоровчої кампанії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911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911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911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911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b="1"/>
              <a:t>ПОШУКОВА РОБОТА</a:t>
            </a:r>
            <a:endParaRPr lang="ru-RU" b="1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sz="2800" dirty="0" smtClean="0"/>
              <a:t>Працює творче об</a:t>
            </a:r>
            <a:r>
              <a:rPr lang="en-US" sz="2800" dirty="0" smtClean="0"/>
              <a:t>’</a:t>
            </a:r>
            <a:r>
              <a:rPr lang="uk-UA" sz="2800" dirty="0" smtClean="0"/>
              <a:t>єднання «Патріот» (Керівник – </a:t>
            </a:r>
            <a:r>
              <a:rPr lang="uk-UA" sz="2800" dirty="0" err="1" smtClean="0"/>
              <a:t>Махлярчук</a:t>
            </a:r>
            <a:r>
              <a:rPr lang="uk-UA" sz="2800" dirty="0" smtClean="0"/>
              <a:t> О.М.)</a:t>
            </a:r>
          </a:p>
          <a:p>
            <a:pPr marL="0" indent="0">
              <a:buNone/>
            </a:pPr>
            <a:endParaRPr lang="uk-UA" sz="2800" dirty="0" smtClean="0"/>
          </a:p>
          <a:p>
            <a:pPr marL="0" indent="0">
              <a:buNone/>
            </a:pPr>
            <a:endParaRPr lang="uk-UA" sz="2800" dirty="0"/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34" y="2818681"/>
            <a:ext cx="9690124" cy="3846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931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3" y="157163"/>
            <a:ext cx="1406525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Содержимое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315553415"/>
              </p:ext>
            </p:extLst>
          </p:nvPr>
        </p:nvGraphicFramePr>
        <p:xfrm>
          <a:off x="348775" y="1260885"/>
          <a:ext cx="9765921" cy="51976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283705" y="157237"/>
            <a:ext cx="7961085" cy="924322"/>
          </a:xfrm>
          <a:noFill/>
        </p:spPr>
        <p:txBody>
          <a:bodyPr>
            <a:normAutofit fontScale="90000"/>
          </a:bodyPr>
          <a:lstStyle/>
          <a:p>
            <a:pPr algn="ctr" defTabSz="914400" fontAlgn="auto">
              <a:spcAft>
                <a:spcPts val="0"/>
              </a:spcAft>
              <a:defRPr/>
            </a:pPr>
            <a:r>
              <a:rPr kumimoji="1" lang="uk-UA" sz="4300" b="1" u="sng" kern="1200" cap="all" dirty="0">
                <a:solidFill>
                  <a:srgbClr val="C00000"/>
                </a:solidFill>
                <a:effectLst>
                  <a:reflection blurRad="12700" stA="48000" endA="300" endPos="55000" dir="5400000" sy="-90000" algn="bl" rotWithShape="0"/>
                </a:effectLst>
                <a:latin typeface="Garamond" pitchFamily="18" charset="0"/>
                <a:ea typeface="+mn-ea"/>
                <a:cs typeface="+mn-cs"/>
              </a:rPr>
              <a:t>Виховання дитини - особистості</a:t>
            </a:r>
            <a:endParaRPr kumimoji="1" lang="ru-RU" sz="4300" b="1" u="sng" kern="1200" cap="all" dirty="0">
              <a:solidFill>
                <a:srgbClr val="C00000"/>
              </a:solidFill>
              <a:effectLst>
                <a:reflection blurRad="12700" stA="48000" endA="300" endPos="55000" dir="5400000" sy="-90000" algn="bl" rotWithShape="0"/>
              </a:effectLst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2" name="Скругленный прямоугольник 12"/>
          <p:cNvSpPr>
            <a:spLocks noChangeArrowheads="1"/>
          </p:cNvSpPr>
          <p:nvPr/>
        </p:nvSpPr>
        <p:spPr bwMode="auto">
          <a:xfrm>
            <a:off x="369888" y="1479550"/>
            <a:ext cx="541337" cy="3365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algn="ctr">
            <a:solidFill>
              <a:srgbClr val="C00000"/>
            </a:solidFill>
            <a:round/>
            <a:headEnd/>
            <a:tailEnd/>
          </a:ln>
        </p:spPr>
        <p:txBody>
          <a:bodyPr lIns="102850" tIns="51424" rIns="102850" bIns="51424" anchor="ctr"/>
          <a:lstStyle/>
          <a:p>
            <a:pPr algn="ctr" defTabSz="1028700" eaLnBrk="0" hangingPunct="0">
              <a:spcBef>
                <a:spcPct val="20000"/>
              </a:spcBef>
            </a:pPr>
            <a:r>
              <a:rPr kumimoji="1" lang="uk-UA" sz="1600" b="1" u="sng" dirty="0" smtClean="0">
                <a:latin typeface="Franklin Gothic Book" pitchFamily="34" charset="0"/>
              </a:rPr>
              <a:t>2</a:t>
            </a:r>
            <a:endParaRPr kumimoji="1" lang="ru-RU" sz="1600" b="1" u="sng" dirty="0">
              <a:latin typeface="Franklin Gothic Book" pitchFamily="34" charset="0"/>
            </a:endParaRPr>
          </a:p>
        </p:txBody>
      </p:sp>
      <p:sp>
        <p:nvSpPr>
          <p:cNvPr id="3" name="Скругленный прямоугольник 12"/>
          <p:cNvSpPr>
            <a:spLocks noChangeArrowheads="1"/>
          </p:cNvSpPr>
          <p:nvPr/>
        </p:nvSpPr>
        <p:spPr bwMode="auto">
          <a:xfrm>
            <a:off x="369888" y="2192338"/>
            <a:ext cx="541337" cy="33813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algn="ctr">
            <a:solidFill>
              <a:srgbClr val="C00000"/>
            </a:solidFill>
            <a:round/>
            <a:headEnd/>
            <a:tailEnd/>
          </a:ln>
        </p:spPr>
        <p:txBody>
          <a:bodyPr lIns="102850" tIns="51424" rIns="102850" bIns="51424" anchor="ctr"/>
          <a:lstStyle/>
          <a:p>
            <a:pPr algn="ctr" defTabSz="1028700" eaLnBrk="0" hangingPunct="0">
              <a:spcBef>
                <a:spcPct val="20000"/>
              </a:spcBef>
            </a:pPr>
            <a:r>
              <a:rPr kumimoji="1" lang="uk-UA" sz="1600" b="1" u="sng" dirty="0" smtClean="0">
                <a:latin typeface="Franklin Gothic Book" pitchFamily="34" charset="0"/>
              </a:rPr>
              <a:t>1</a:t>
            </a:r>
            <a:endParaRPr kumimoji="1" lang="ru-RU" sz="1600" b="1" u="sng" dirty="0">
              <a:latin typeface="Franklin Gothic Book" pitchFamily="34" charset="0"/>
            </a:endParaRPr>
          </a:p>
        </p:txBody>
      </p:sp>
      <p:sp>
        <p:nvSpPr>
          <p:cNvPr id="6" name="Скругленный прямоугольник 12"/>
          <p:cNvSpPr>
            <a:spLocks noChangeArrowheads="1"/>
          </p:cNvSpPr>
          <p:nvPr/>
        </p:nvSpPr>
        <p:spPr bwMode="auto">
          <a:xfrm>
            <a:off x="369888" y="2986088"/>
            <a:ext cx="541337" cy="33813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algn="ctr">
            <a:solidFill>
              <a:srgbClr val="C00000"/>
            </a:solidFill>
            <a:round/>
            <a:headEnd/>
            <a:tailEnd/>
          </a:ln>
        </p:spPr>
        <p:txBody>
          <a:bodyPr lIns="102850" tIns="51424" rIns="102850" bIns="51424" anchor="ctr"/>
          <a:lstStyle/>
          <a:p>
            <a:pPr algn="ctr" defTabSz="1028700" eaLnBrk="0" hangingPunct="0">
              <a:spcBef>
                <a:spcPct val="20000"/>
              </a:spcBef>
            </a:pPr>
            <a:r>
              <a:rPr kumimoji="1" lang="uk-UA" sz="1600" b="1" u="sng" dirty="0">
                <a:latin typeface="Franklin Gothic Book" pitchFamily="34" charset="0"/>
              </a:rPr>
              <a:t>2</a:t>
            </a:r>
            <a:endParaRPr kumimoji="1" lang="ru-RU" sz="1600" b="1" u="sng" dirty="0">
              <a:latin typeface="Franklin Gothic Book" pitchFamily="34" charset="0"/>
            </a:endParaRPr>
          </a:p>
        </p:txBody>
      </p:sp>
      <p:sp>
        <p:nvSpPr>
          <p:cNvPr id="7" name="Скругленный прямоугольник 12"/>
          <p:cNvSpPr>
            <a:spLocks noChangeArrowheads="1"/>
          </p:cNvSpPr>
          <p:nvPr/>
        </p:nvSpPr>
        <p:spPr bwMode="auto">
          <a:xfrm>
            <a:off x="369888" y="3564731"/>
            <a:ext cx="541337" cy="33813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algn="ctr">
            <a:solidFill>
              <a:srgbClr val="C00000"/>
            </a:solidFill>
            <a:round/>
            <a:headEnd/>
            <a:tailEnd/>
          </a:ln>
        </p:spPr>
        <p:txBody>
          <a:bodyPr lIns="102850" tIns="51424" rIns="102850" bIns="51424" anchor="ctr"/>
          <a:lstStyle/>
          <a:p>
            <a:pPr algn="ctr" defTabSz="1028700" eaLnBrk="0" hangingPunct="0">
              <a:spcBef>
                <a:spcPct val="20000"/>
              </a:spcBef>
            </a:pPr>
            <a:r>
              <a:rPr kumimoji="1" lang="uk-UA" sz="1600" b="1" u="sng" dirty="0" smtClean="0">
                <a:latin typeface="Franklin Gothic Book" pitchFamily="34" charset="0"/>
              </a:rPr>
              <a:t>6</a:t>
            </a:r>
            <a:endParaRPr kumimoji="1" lang="ru-RU" sz="1600" b="1" u="sng" dirty="0">
              <a:latin typeface="Franklin Gothic Book" pitchFamily="34" charset="0"/>
            </a:endParaRPr>
          </a:p>
        </p:txBody>
      </p:sp>
      <p:sp>
        <p:nvSpPr>
          <p:cNvPr id="15" name="Скругленный прямоугольник 12"/>
          <p:cNvSpPr>
            <a:spLocks noChangeArrowheads="1"/>
          </p:cNvSpPr>
          <p:nvPr/>
        </p:nvSpPr>
        <p:spPr bwMode="auto">
          <a:xfrm>
            <a:off x="322263" y="4133105"/>
            <a:ext cx="657225" cy="33813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algn="ctr">
            <a:solidFill>
              <a:srgbClr val="C00000"/>
            </a:solidFill>
            <a:round/>
            <a:headEnd/>
            <a:tailEnd/>
          </a:ln>
        </p:spPr>
        <p:txBody>
          <a:bodyPr lIns="102850" tIns="51424" rIns="102850" bIns="51424" anchor="ctr"/>
          <a:lstStyle/>
          <a:p>
            <a:pPr algn="ctr" defTabSz="1028700" eaLnBrk="0" hangingPunct="0">
              <a:spcBef>
                <a:spcPct val="20000"/>
              </a:spcBef>
            </a:pPr>
            <a:r>
              <a:rPr kumimoji="1" lang="uk-UA" sz="1600" b="1" u="sng" dirty="0" smtClean="0">
                <a:latin typeface="Franklin Gothic Book" pitchFamily="34" charset="0"/>
              </a:rPr>
              <a:t>11</a:t>
            </a:r>
            <a:endParaRPr kumimoji="1" lang="ru-RU" sz="1600" b="1" u="sng" dirty="0">
              <a:latin typeface="Franklin Gothic Book" pitchFamily="34" charset="0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828675" y="1692275"/>
            <a:ext cx="4049713" cy="5691188"/>
          </a:xfrm>
          <a:solidFill>
            <a:schemeClr val="accent2">
              <a:lumMod val="75000"/>
            </a:schemeClr>
          </a:solidFill>
        </p:spPr>
        <p:txBody>
          <a:bodyPr>
            <a:normAutofit/>
          </a:bodyPr>
          <a:lstStyle/>
          <a:p>
            <a:pPr algn="ctr">
              <a:buFont typeface="Wingdings" pitchFamily="2" charset="2"/>
              <a:buNone/>
            </a:pPr>
            <a:endParaRPr lang="ru-RU" sz="2800" b="1"/>
          </a:p>
          <a:p>
            <a:pPr algn="ctr">
              <a:buFont typeface="Wingdings" pitchFamily="2" charset="2"/>
              <a:buNone/>
            </a:pPr>
            <a:r>
              <a:rPr lang="ru-RU" sz="2300" b="1">
                <a:latin typeface="Franklin Gothic Book" pitchFamily="34" charset="0"/>
              </a:rPr>
              <a:t>ЗАКОНОДАВЧІ,</a:t>
            </a:r>
          </a:p>
          <a:p>
            <a:pPr algn="ctr">
              <a:buFont typeface="Wingdings" pitchFamily="2" charset="2"/>
              <a:buNone/>
            </a:pPr>
            <a:r>
              <a:rPr lang="ru-RU" sz="2300" b="1">
                <a:latin typeface="Franklin Gothic Book" pitchFamily="34" charset="0"/>
              </a:rPr>
              <a:t>КЕРІВНІ,</a:t>
            </a:r>
          </a:p>
          <a:p>
            <a:pPr algn="ctr">
              <a:buFont typeface="Wingdings" pitchFamily="2" charset="2"/>
              <a:buNone/>
            </a:pPr>
            <a:r>
              <a:rPr lang="ru-RU" sz="2300" b="1">
                <a:latin typeface="Franklin Gothic Book" pitchFamily="34" charset="0"/>
              </a:rPr>
              <a:t>КОНЦЕПТУАЛЬНІ</a:t>
            </a:r>
          </a:p>
          <a:p>
            <a:pPr algn="ctr">
              <a:buFont typeface="Wingdings" pitchFamily="2" charset="2"/>
              <a:buNone/>
            </a:pPr>
            <a:r>
              <a:rPr lang="ru-RU" sz="2300" b="1">
                <a:latin typeface="Franklin Gothic Book" pitchFamily="34" charset="0"/>
              </a:rPr>
              <a:t>ДОКУМЕНТИ УРЯДУ, </a:t>
            </a:r>
          </a:p>
          <a:p>
            <a:pPr algn="ctr">
              <a:buFont typeface="Wingdings" pitchFamily="2" charset="2"/>
              <a:buNone/>
            </a:pPr>
            <a:r>
              <a:rPr lang="ru-RU" sz="2300" b="1">
                <a:latin typeface="Franklin Gothic Book" pitchFamily="34" charset="0"/>
              </a:rPr>
              <a:t>МІНІСТЕРСТВА ОСВІТИ І НАУКИ УКРАЇНИ,</a:t>
            </a:r>
          </a:p>
          <a:p>
            <a:pPr algn="ctr">
              <a:buFont typeface="Wingdings" pitchFamily="2" charset="2"/>
              <a:buNone/>
            </a:pPr>
            <a:r>
              <a:rPr lang="uk-UA" sz="2300" b="1">
                <a:latin typeface="Franklin Gothic Book" pitchFamily="34" charset="0"/>
              </a:rPr>
              <a:t>УПРАВЛІННЯ ОСВІТИ І НАУКИ ЛУГАНСЬКОЇ ОБЛАСНОЇ ДЕРЖАДМІНІСТРАЦІЇ</a:t>
            </a:r>
            <a:endParaRPr lang="ru-RU" sz="2300" b="1">
              <a:latin typeface="Franklin Gothic Book" pitchFamily="34" charset="0"/>
            </a:endParaRPr>
          </a:p>
        </p:txBody>
      </p:sp>
      <p:pic>
        <p:nvPicPr>
          <p:cNvPr id="1843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8" y="207963"/>
            <a:ext cx="60325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534988" y="207963"/>
            <a:ext cx="9620250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2850" tIns="51424" rIns="102850" bIns="51424">
            <a:spAutoFit/>
          </a:bodyPr>
          <a:lstStyle>
            <a:lvl1pPr defTabSz="1028700">
              <a:defRPr>
                <a:solidFill>
                  <a:schemeClr val="tx1"/>
                </a:solidFill>
                <a:latin typeface="Arial" charset="0"/>
              </a:defRPr>
            </a:lvl1pPr>
            <a:lvl2pPr marL="514350" defTabSz="1028700">
              <a:defRPr>
                <a:solidFill>
                  <a:schemeClr val="tx1"/>
                </a:solidFill>
                <a:latin typeface="Arial" charset="0"/>
              </a:defRPr>
            </a:lvl2pPr>
            <a:lvl3pPr marL="1028700" defTabSz="1028700">
              <a:defRPr>
                <a:solidFill>
                  <a:schemeClr val="tx1"/>
                </a:solidFill>
                <a:latin typeface="Arial" charset="0"/>
              </a:defRPr>
            </a:lvl3pPr>
            <a:lvl4pPr marL="1543050" defTabSz="1028700">
              <a:defRPr>
                <a:solidFill>
                  <a:schemeClr val="tx1"/>
                </a:solidFill>
                <a:latin typeface="Arial" charset="0"/>
              </a:defRPr>
            </a:lvl4pPr>
            <a:lvl5pPr marL="2057400" defTabSz="1028700">
              <a:defRPr>
                <a:solidFill>
                  <a:schemeClr val="tx1"/>
                </a:solidFill>
                <a:latin typeface="Arial" charset="0"/>
              </a:defRPr>
            </a:lvl5pPr>
            <a:lvl6pPr marL="2514600" defTabSz="10287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defTabSz="10287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defTabSz="10287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defTabSz="10287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uk-UA" sz="5400" b="1" u="sng">
                <a:latin typeface="Garamond" pitchFamily="18" charset="0"/>
              </a:rPr>
              <a:t>Нормативно-правова база</a:t>
            </a:r>
            <a:endParaRPr kumimoji="1" lang="ru-RU" sz="5400" b="1" u="sng">
              <a:latin typeface="Garamond" pitchFamily="18" charset="0"/>
            </a:endParaRPr>
          </a:p>
        </p:txBody>
      </p:sp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5292725" y="1692275"/>
            <a:ext cx="4824413" cy="5691188"/>
          </a:xfrm>
          <a:prstGeom prst="rect">
            <a:avLst/>
          </a:prstGeom>
          <a:solidFill>
            <a:srgbClr val="C58D0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2860" tIns="51429" rIns="102860" bIns="51429"/>
          <a:lstStyle/>
          <a:p>
            <a:pPr marL="385763" indent="-385763" algn="ctr" defTabSz="10287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endParaRPr lang="ru-RU" sz="2800" b="1" dirty="0"/>
          </a:p>
          <a:p>
            <a:pPr marL="385763" indent="-385763" algn="ctr" defTabSz="10287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ru-RU" sz="2300" b="1" dirty="0">
                <a:latin typeface="Franklin Gothic Book" pitchFamily="34" charset="0"/>
              </a:rPr>
              <a:t>СТРАТЕГІЧНІ:</a:t>
            </a:r>
          </a:p>
          <a:p>
            <a:pPr marL="385763" indent="-385763" algn="ctr" defTabSz="10287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uk-UA" sz="2300" b="1" dirty="0">
                <a:latin typeface="Franklin Gothic Book" pitchFamily="34" charset="0"/>
              </a:rPr>
              <a:t>КОНСТИТУЦІЯ УКРАЇНИ</a:t>
            </a:r>
          </a:p>
          <a:p>
            <a:pPr marL="385763" indent="-385763" algn="ctr" defTabSz="10287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uk-UA" sz="2300" b="1" dirty="0">
                <a:latin typeface="Franklin Gothic Book" pitchFamily="34" charset="0"/>
              </a:rPr>
              <a:t>ЗУ “ПРО ОСВІТУ”</a:t>
            </a:r>
          </a:p>
          <a:p>
            <a:pPr marL="385763" indent="-385763" algn="ctr" defTabSz="10287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uk-UA" sz="2300" b="1" dirty="0">
                <a:latin typeface="Franklin Gothic Book" pitchFamily="34" charset="0"/>
              </a:rPr>
              <a:t>ДНП “ОСВІТА”</a:t>
            </a:r>
          </a:p>
          <a:p>
            <a:pPr marL="385763" indent="-385763" algn="ctr" defTabSz="10287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uk-UA" sz="2300" b="1" dirty="0">
                <a:latin typeface="Franklin Gothic Book" pitchFamily="34" charset="0"/>
              </a:rPr>
              <a:t>ДЕКЛАРАЦІЯ ПРАВ ДИТИНИ</a:t>
            </a:r>
          </a:p>
          <a:p>
            <a:pPr marL="385763" indent="-385763" algn="ctr" defTabSz="10287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uk-UA" sz="2300" b="1" dirty="0">
                <a:latin typeface="Franklin Gothic Book" pitchFamily="34" charset="0"/>
              </a:rPr>
              <a:t>КОНЦЕПЦІЯ ВИХОВАННЯ ДІТЕЙ ТА МОЛОДІ</a:t>
            </a:r>
          </a:p>
          <a:p>
            <a:pPr marL="385763" indent="-385763" algn="ctr" defTabSz="10287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uk-UA" sz="2300" b="1" dirty="0">
                <a:latin typeface="Franklin Gothic Book" pitchFamily="34" charset="0"/>
              </a:rPr>
              <a:t>КОНЦЕПЦІЯ ПСИХОЛОГІЧНОЇ ОСВІТИ</a:t>
            </a:r>
          </a:p>
          <a:p>
            <a:pPr marL="385763" indent="-385763" algn="ctr" defTabSz="10287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uk-UA" sz="2300" b="1" dirty="0">
                <a:latin typeface="Franklin Gothic Book" pitchFamily="34" charset="0"/>
              </a:rPr>
              <a:t>ОБЛАСНІ КОНЦЕПЦІЇ</a:t>
            </a:r>
          </a:p>
          <a:p>
            <a:pPr marL="385763" indent="-385763" algn="ctr" defTabSz="10287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uk-UA" sz="2300" b="1" dirty="0">
                <a:latin typeface="Franklin Gothic Book" pitchFamily="34" charset="0"/>
              </a:rPr>
              <a:t>ІНСТРУКТИВНО-МЕТОДИЧНІ ЛИСТИ</a:t>
            </a:r>
            <a:endParaRPr lang="ru-RU" sz="2300" b="1" dirty="0">
              <a:latin typeface="Franklin Gothic Book" pitchFamily="34" charset="0"/>
            </a:endParaRPr>
          </a:p>
        </p:txBody>
      </p:sp>
      <p:pic>
        <p:nvPicPr>
          <p:cNvPr id="1844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92275"/>
            <a:ext cx="987425" cy="125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85314">
            <a:off x="1531938" y="774700"/>
            <a:ext cx="1009650" cy="1462088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45340" y="158128"/>
            <a:ext cx="9918712" cy="923914"/>
          </a:xfrm>
          <a:noFill/>
        </p:spPr>
        <p:txBody>
          <a:bodyPr>
            <a:normAutofit/>
          </a:bodyPr>
          <a:lstStyle/>
          <a:p>
            <a:pPr algn="ctr" defTabSz="914400" fontAlgn="auto">
              <a:spcAft>
                <a:spcPts val="0"/>
              </a:spcAft>
              <a:defRPr/>
            </a:pPr>
            <a:r>
              <a:rPr kumimoji="1" lang="uk-UA" sz="4300" b="1" u="sng" kern="1200" cap="all" dirty="0">
                <a:solidFill>
                  <a:srgbClr val="C00000"/>
                </a:solidFill>
                <a:effectLst>
                  <a:reflection blurRad="12700" stA="48000" endA="300" endPos="55000" dir="5400000" sy="-90000" algn="bl" rotWithShape="0"/>
                </a:effectLst>
                <a:latin typeface="Garamond" pitchFamily="18" charset="0"/>
                <a:ea typeface="+mn-ea"/>
                <a:cs typeface="+mn-cs"/>
              </a:rPr>
              <a:t>Олімпійський рух</a:t>
            </a:r>
            <a:endParaRPr kumimoji="1" lang="ru-RU" sz="4300" b="1" u="sng" kern="1200" cap="all" dirty="0">
              <a:solidFill>
                <a:srgbClr val="C00000"/>
              </a:solidFill>
              <a:effectLst>
                <a:reflection blurRad="12700" stA="48000" endA="300" endPos="55000" dir="5400000" sy="-90000" algn="bl" rotWithShape="0"/>
              </a:effectLst>
              <a:latin typeface="Garamond" pitchFamily="18" charset="0"/>
              <a:ea typeface="+mn-ea"/>
              <a:cs typeface="+mn-cs"/>
            </a:endParaRPr>
          </a:p>
        </p:txBody>
      </p:sp>
      <p:pic>
        <p:nvPicPr>
          <p:cNvPr id="31748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8006" y="2109271"/>
            <a:ext cx="2660650" cy="2457450"/>
          </a:xfrm>
          <a:ln>
            <a:solidFill>
              <a:srgbClr val="00B0F0"/>
            </a:solidFill>
            <a:miter lim="800000"/>
            <a:headEnd/>
            <a:tailEnd/>
          </a:ln>
        </p:spPr>
      </p:pic>
      <p:pic>
        <p:nvPicPr>
          <p:cNvPr id="3174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749571">
            <a:off x="315913" y="330200"/>
            <a:ext cx="1152525" cy="1541463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5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2382" y="2075904"/>
            <a:ext cx="1854200" cy="2403475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5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9342" y="1908423"/>
            <a:ext cx="2120900" cy="2738438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399580" y="5076775"/>
            <a:ext cx="2611438" cy="1233488"/>
          </a:xfrm>
          <a:prstGeom prst="rect">
            <a:avLst/>
          </a:prstGeom>
          <a:solidFill>
            <a:srgbClr val="B0BAD7"/>
          </a:soli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 lIns="102850" tIns="51424" rIns="102850" bIns="51424">
            <a:spAutoFit/>
          </a:bodyPr>
          <a:lstStyle>
            <a:lvl1pPr defTabSz="1028700">
              <a:defRPr>
                <a:solidFill>
                  <a:schemeClr val="tx1"/>
                </a:solidFill>
                <a:latin typeface="Arial" charset="0"/>
              </a:defRPr>
            </a:lvl1pPr>
            <a:lvl2pPr marL="836613" indent="-322263" defTabSz="1028700">
              <a:defRPr>
                <a:solidFill>
                  <a:schemeClr val="tx1"/>
                </a:solidFill>
                <a:latin typeface="Arial" charset="0"/>
              </a:defRPr>
            </a:lvl2pPr>
            <a:lvl3pPr marL="1285875" indent="-257175" defTabSz="1028700">
              <a:defRPr>
                <a:solidFill>
                  <a:schemeClr val="tx1"/>
                </a:solidFill>
                <a:latin typeface="Arial" charset="0"/>
              </a:defRPr>
            </a:lvl3pPr>
            <a:lvl4pPr marL="1800225" indent="-257175" defTabSz="1028700">
              <a:defRPr>
                <a:solidFill>
                  <a:schemeClr val="tx1"/>
                </a:solidFill>
                <a:latin typeface="Arial" charset="0"/>
              </a:defRPr>
            </a:lvl4pPr>
            <a:lvl5pPr marL="2314575" indent="-257175" defTabSz="1028700">
              <a:defRPr>
                <a:solidFill>
                  <a:schemeClr val="tx1"/>
                </a:solidFill>
                <a:latin typeface="Arial" charset="0"/>
              </a:defRPr>
            </a:lvl5pPr>
            <a:lvl6pPr marL="2771775" indent="-257175" defTabSz="10287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28975" indent="-257175" defTabSz="10287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86175" indent="-257175" defTabSz="10287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43375" indent="-257175" defTabSz="10287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>
              <a:spcBef>
                <a:spcPct val="20000"/>
              </a:spcBef>
            </a:pPr>
            <a:r>
              <a:rPr kumimoji="1" lang="uk-UA" sz="2300" b="1" u="sng">
                <a:latin typeface="Garamond" pitchFamily="18" charset="0"/>
              </a:rPr>
              <a:t>Міжнародний конкурс</a:t>
            </a:r>
          </a:p>
          <a:p>
            <a:pPr algn="ctr" eaLnBrk="0" hangingPunct="0">
              <a:spcBef>
                <a:spcPct val="20000"/>
              </a:spcBef>
            </a:pPr>
            <a:r>
              <a:rPr kumimoji="1" lang="uk-UA" sz="2300" b="1" u="sng">
                <a:latin typeface="Garamond" pitchFamily="18" charset="0"/>
              </a:rPr>
              <a:t>“Кенгуру”</a:t>
            </a:r>
            <a:endParaRPr kumimoji="1" lang="ru-RU" sz="2300" b="1" u="sng">
              <a:latin typeface="Garamond" pitchFamily="18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3852342" y="5006355"/>
            <a:ext cx="2773362" cy="1233488"/>
          </a:xfrm>
          <a:prstGeom prst="rect">
            <a:avLst/>
          </a:prstGeom>
          <a:solidFill>
            <a:srgbClr val="B0BAD7"/>
          </a:soli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 lIns="102850" tIns="51424" rIns="102850" bIns="51424">
            <a:spAutoFit/>
          </a:bodyPr>
          <a:lstStyle>
            <a:lvl1pPr defTabSz="1028700">
              <a:defRPr>
                <a:solidFill>
                  <a:schemeClr val="tx1"/>
                </a:solidFill>
                <a:latin typeface="Arial" charset="0"/>
              </a:defRPr>
            </a:lvl1pPr>
            <a:lvl2pPr marL="836613" indent="-322263" defTabSz="1028700">
              <a:defRPr>
                <a:solidFill>
                  <a:schemeClr val="tx1"/>
                </a:solidFill>
                <a:latin typeface="Arial" charset="0"/>
              </a:defRPr>
            </a:lvl2pPr>
            <a:lvl3pPr marL="1285875" indent="-257175" defTabSz="1028700">
              <a:defRPr>
                <a:solidFill>
                  <a:schemeClr val="tx1"/>
                </a:solidFill>
                <a:latin typeface="Arial" charset="0"/>
              </a:defRPr>
            </a:lvl3pPr>
            <a:lvl4pPr marL="1800225" indent="-257175" defTabSz="1028700">
              <a:defRPr>
                <a:solidFill>
                  <a:schemeClr val="tx1"/>
                </a:solidFill>
                <a:latin typeface="Arial" charset="0"/>
              </a:defRPr>
            </a:lvl4pPr>
            <a:lvl5pPr marL="2314575" indent="-257175" defTabSz="1028700">
              <a:defRPr>
                <a:solidFill>
                  <a:schemeClr val="tx1"/>
                </a:solidFill>
                <a:latin typeface="Arial" charset="0"/>
              </a:defRPr>
            </a:lvl5pPr>
            <a:lvl6pPr marL="2771775" indent="-257175" defTabSz="10287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28975" indent="-257175" defTabSz="10287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86175" indent="-257175" defTabSz="10287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43375" indent="-257175" defTabSz="10287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>
              <a:spcBef>
                <a:spcPct val="20000"/>
              </a:spcBef>
            </a:pPr>
            <a:r>
              <a:rPr kumimoji="1" lang="uk-UA" sz="2300" b="1" u="sng" dirty="0">
                <a:latin typeface="Garamond" pitchFamily="18" charset="0"/>
              </a:rPr>
              <a:t>Міжнародний конкурс</a:t>
            </a:r>
          </a:p>
          <a:p>
            <a:pPr algn="ctr" eaLnBrk="0" hangingPunct="0">
              <a:spcBef>
                <a:spcPct val="20000"/>
              </a:spcBef>
            </a:pPr>
            <a:r>
              <a:rPr kumimoji="1" lang="uk-UA" sz="2300" b="1" u="sng" dirty="0">
                <a:latin typeface="Garamond" pitchFamily="18" charset="0"/>
              </a:rPr>
              <a:t>“Левеня”</a:t>
            </a:r>
            <a:endParaRPr kumimoji="1" lang="ru-RU" sz="2300" b="1" u="sng" dirty="0">
              <a:latin typeface="Garamond" pitchFamily="18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7504907" y="5006355"/>
            <a:ext cx="2284412" cy="1231900"/>
          </a:xfrm>
          <a:prstGeom prst="rect">
            <a:avLst/>
          </a:prstGeom>
          <a:solidFill>
            <a:srgbClr val="B0BAD7"/>
          </a:soli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 lIns="102850" tIns="51424" rIns="102850" bIns="51424">
            <a:spAutoFit/>
          </a:bodyPr>
          <a:lstStyle>
            <a:lvl1pPr defTabSz="1028700">
              <a:defRPr>
                <a:solidFill>
                  <a:schemeClr val="tx1"/>
                </a:solidFill>
                <a:latin typeface="Arial" charset="0"/>
              </a:defRPr>
            </a:lvl1pPr>
            <a:lvl2pPr marL="836613" indent="-322263" defTabSz="1028700">
              <a:defRPr>
                <a:solidFill>
                  <a:schemeClr val="tx1"/>
                </a:solidFill>
                <a:latin typeface="Arial" charset="0"/>
              </a:defRPr>
            </a:lvl2pPr>
            <a:lvl3pPr marL="1285875" indent="-257175" defTabSz="1028700">
              <a:defRPr>
                <a:solidFill>
                  <a:schemeClr val="tx1"/>
                </a:solidFill>
                <a:latin typeface="Arial" charset="0"/>
              </a:defRPr>
            </a:lvl3pPr>
            <a:lvl4pPr marL="1800225" indent="-257175" defTabSz="1028700">
              <a:defRPr>
                <a:solidFill>
                  <a:schemeClr val="tx1"/>
                </a:solidFill>
                <a:latin typeface="Arial" charset="0"/>
              </a:defRPr>
            </a:lvl4pPr>
            <a:lvl5pPr marL="2314575" indent="-257175" defTabSz="1028700">
              <a:defRPr>
                <a:solidFill>
                  <a:schemeClr val="tx1"/>
                </a:solidFill>
                <a:latin typeface="Arial" charset="0"/>
              </a:defRPr>
            </a:lvl5pPr>
            <a:lvl6pPr marL="2771775" indent="-257175" defTabSz="10287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28975" indent="-257175" defTabSz="10287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86175" indent="-257175" defTabSz="10287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43375" indent="-257175" defTabSz="10287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>
              <a:spcBef>
                <a:spcPct val="20000"/>
              </a:spcBef>
            </a:pPr>
            <a:r>
              <a:rPr kumimoji="1" lang="uk-UA" sz="2300" b="1" u="sng" dirty="0">
                <a:latin typeface="Garamond" pitchFamily="18" charset="0"/>
              </a:rPr>
              <a:t>Міжнародний конкурс</a:t>
            </a:r>
          </a:p>
          <a:p>
            <a:pPr algn="ctr" eaLnBrk="0" hangingPunct="0">
              <a:spcBef>
                <a:spcPct val="20000"/>
              </a:spcBef>
            </a:pPr>
            <a:r>
              <a:rPr kumimoji="1" lang="uk-UA" sz="2300" b="1" u="sng" dirty="0">
                <a:latin typeface="Garamond" pitchFamily="18" charset="0"/>
              </a:rPr>
              <a:t>“Колосок”</a:t>
            </a:r>
            <a:endParaRPr kumimoji="1" lang="ru-RU" sz="2300" b="1" u="sng" dirty="0">
              <a:latin typeface="Garamond" pitchFamily="18" charset="0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26372" y="236732"/>
            <a:ext cx="9919025" cy="923719"/>
          </a:xfrm>
          <a:noFill/>
        </p:spPr>
        <p:txBody>
          <a:bodyPr>
            <a:noAutofit/>
          </a:bodyPr>
          <a:lstStyle/>
          <a:p>
            <a:pPr algn="ctr" defTabSz="914400" fontAlgn="auto">
              <a:spcAft>
                <a:spcPts val="0"/>
              </a:spcAft>
              <a:defRPr/>
            </a:pPr>
            <a:r>
              <a:rPr kumimoji="1" lang="uk-UA" sz="4800" b="1" u="sng" kern="1200" cap="all" dirty="0" smtClean="0">
                <a:solidFill>
                  <a:srgbClr val="C00000"/>
                </a:solidFill>
                <a:effectLst>
                  <a:reflection blurRad="12700" stA="48000" endA="300" endPos="55000" dir="5400000" sy="-90000" algn="bl" rotWithShape="0"/>
                </a:effectLst>
                <a:latin typeface="Garamond" pitchFamily="18" charset="0"/>
                <a:ea typeface="+mn-ea"/>
                <a:cs typeface="+mn-cs"/>
              </a:rPr>
              <a:t>ОЛІМПІЙСЬКИЙ РУХ</a:t>
            </a:r>
            <a:endParaRPr kumimoji="1" lang="ru-RU" sz="4800" b="1" u="sng" kern="1200" cap="all" dirty="0">
              <a:solidFill>
                <a:srgbClr val="C00000"/>
              </a:solidFill>
              <a:effectLst>
                <a:reflection blurRad="12700" stA="48000" endA="300" endPos="55000" dir="5400000" sy="-90000" algn="bl" rotWithShape="0"/>
              </a:effectLst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044575" y="1763713"/>
            <a:ext cx="8874125" cy="5617318"/>
          </a:xfrm>
          <a:prstGeom prst="rect">
            <a:avLst/>
          </a:prstGeom>
        </p:spPr>
        <p:txBody>
          <a:bodyPr/>
          <a:lstStyle>
            <a:lvl1pPr marL="385763" indent="-385763" algn="l" defTabSz="1028700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36613" indent="-322263" algn="l" defTabSz="1028700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sz="2900">
                <a:solidFill>
                  <a:schemeClr val="tx1"/>
                </a:solidFill>
                <a:latin typeface="+mn-lt"/>
              </a:defRPr>
            </a:lvl2pPr>
            <a:lvl3pPr marL="1285875" indent="-257175" algn="l" defTabSz="1028700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+mn-lt"/>
              </a:defRPr>
            </a:lvl3pPr>
            <a:lvl4pPr marL="1800225" indent="-257175" algn="l" defTabSz="1028700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300">
                <a:solidFill>
                  <a:schemeClr val="tx1"/>
                </a:solidFill>
                <a:latin typeface="+mn-lt"/>
              </a:defRPr>
            </a:lvl4pPr>
            <a:lvl5pPr marL="2314575" indent="-257175" algn="l" defTabSz="1028700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300">
                <a:solidFill>
                  <a:schemeClr val="tx1"/>
                </a:solidFill>
                <a:latin typeface="+mn-lt"/>
              </a:defRPr>
            </a:lvl5pPr>
            <a:lvl6pPr marL="2771775" indent="-257175" algn="l" defTabSz="1028700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300">
                <a:solidFill>
                  <a:schemeClr val="tx1"/>
                </a:solidFill>
                <a:latin typeface="+mn-lt"/>
              </a:defRPr>
            </a:lvl6pPr>
            <a:lvl7pPr marL="3228975" indent="-257175" algn="l" defTabSz="1028700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300">
                <a:solidFill>
                  <a:schemeClr val="tx1"/>
                </a:solidFill>
                <a:latin typeface="+mn-lt"/>
              </a:defRPr>
            </a:lvl7pPr>
            <a:lvl8pPr marL="3686175" indent="-257175" algn="l" defTabSz="1028700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300">
                <a:solidFill>
                  <a:schemeClr val="tx1"/>
                </a:solidFill>
                <a:latin typeface="+mn-lt"/>
              </a:defRPr>
            </a:lvl8pPr>
            <a:lvl9pPr marL="4143375" indent="-257175" algn="l" defTabSz="1028700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3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600" dirty="0" smtClean="0"/>
              <a:t>II</a:t>
            </a:r>
            <a:r>
              <a:rPr lang="uk-UA" sz="1600" dirty="0" smtClean="0"/>
              <a:t> та </a:t>
            </a:r>
            <a:r>
              <a:rPr lang="en-US" sz="1600" dirty="0" smtClean="0"/>
              <a:t>III </a:t>
            </a:r>
            <a:r>
              <a:rPr lang="uk-UA" sz="1600" dirty="0" smtClean="0"/>
              <a:t>місце в другому етапі Всеукраїнських олімпіад з інформатики </a:t>
            </a:r>
          </a:p>
          <a:p>
            <a:pPr marL="0" indent="0">
              <a:buNone/>
            </a:pPr>
            <a:r>
              <a:rPr lang="uk-UA" sz="1600" dirty="0"/>
              <a:t>	</a:t>
            </a:r>
            <a:r>
              <a:rPr lang="uk-UA" sz="1600" dirty="0" smtClean="0"/>
              <a:t>Вчитель – Сотникова С.А., </a:t>
            </a:r>
          </a:p>
          <a:p>
            <a:pPr marL="0" indent="0">
              <a:buNone/>
            </a:pPr>
            <a:r>
              <a:rPr lang="uk-UA" sz="1600" dirty="0"/>
              <a:t>	</a:t>
            </a:r>
            <a:r>
              <a:rPr lang="uk-UA" sz="1600" dirty="0" smtClean="0"/>
              <a:t>Учні – Ковалевська Н.А.,</a:t>
            </a:r>
          </a:p>
          <a:p>
            <a:pPr marL="0" indent="0">
              <a:buNone/>
            </a:pPr>
            <a:r>
              <a:rPr lang="uk-UA" sz="1600" dirty="0"/>
              <a:t>	</a:t>
            </a:r>
            <a:r>
              <a:rPr lang="uk-UA" sz="1600" dirty="0"/>
              <a:t> </a:t>
            </a:r>
            <a:r>
              <a:rPr lang="uk-UA" sz="1600" dirty="0" smtClean="0"/>
              <a:t>          </a:t>
            </a:r>
            <a:r>
              <a:rPr lang="uk-UA" sz="1600" dirty="0" smtClean="0"/>
              <a:t>Бородіна </a:t>
            </a:r>
            <a:r>
              <a:rPr lang="uk-UA" sz="1600" dirty="0" smtClean="0"/>
              <a:t>А.О.</a:t>
            </a:r>
          </a:p>
          <a:p>
            <a:r>
              <a:rPr lang="en-US" sz="1600" dirty="0" smtClean="0"/>
              <a:t>V</a:t>
            </a:r>
            <a:r>
              <a:rPr lang="uk-UA" sz="1600" dirty="0" smtClean="0"/>
              <a:t> місце в другому етапі Всеукраїнських олімпіад з правознавства</a:t>
            </a:r>
          </a:p>
          <a:p>
            <a:pPr marL="0" indent="0">
              <a:buNone/>
            </a:pPr>
            <a:r>
              <a:rPr lang="uk-UA" sz="1600" dirty="0" smtClean="0"/>
              <a:t>	Вчитель – </a:t>
            </a:r>
            <a:r>
              <a:rPr lang="uk-UA" sz="1600" dirty="0" err="1" smtClean="0"/>
              <a:t>Демчак</a:t>
            </a:r>
            <a:r>
              <a:rPr lang="uk-UA" sz="1600" dirty="0" smtClean="0"/>
              <a:t> Т.М.,</a:t>
            </a:r>
          </a:p>
          <a:p>
            <a:pPr marL="0" indent="0">
              <a:buNone/>
            </a:pPr>
            <a:r>
              <a:rPr lang="uk-UA" sz="1600" dirty="0" smtClean="0"/>
              <a:t>	Учениця – </a:t>
            </a:r>
            <a:r>
              <a:rPr lang="uk-UA" sz="1600" dirty="0" err="1" smtClean="0"/>
              <a:t>Лебедева</a:t>
            </a:r>
            <a:r>
              <a:rPr lang="uk-UA" sz="1600" dirty="0" smtClean="0"/>
              <a:t> А.С.</a:t>
            </a:r>
          </a:p>
          <a:p>
            <a:r>
              <a:rPr lang="en-US" sz="1600" dirty="0" smtClean="0"/>
              <a:t>II </a:t>
            </a:r>
            <a:r>
              <a:rPr lang="uk-UA" sz="1600" dirty="0" smtClean="0"/>
              <a:t>місце в </a:t>
            </a:r>
            <a:r>
              <a:rPr lang="uk-UA" sz="1600" dirty="0"/>
              <a:t>о</a:t>
            </a:r>
            <a:r>
              <a:rPr lang="uk-UA" sz="1600" dirty="0" smtClean="0"/>
              <a:t>бласному конкурсі «Їх імена – наша гордість»</a:t>
            </a:r>
          </a:p>
          <a:p>
            <a:pPr marL="0" indent="0">
              <a:buNone/>
            </a:pPr>
            <a:r>
              <a:rPr lang="uk-UA" sz="1600" dirty="0" smtClean="0"/>
              <a:t>	Вчитель – </a:t>
            </a:r>
            <a:r>
              <a:rPr lang="uk-UA" sz="1600" dirty="0" err="1" smtClean="0"/>
              <a:t>Махлярчук</a:t>
            </a:r>
            <a:r>
              <a:rPr lang="uk-UA" sz="1600" dirty="0" smtClean="0"/>
              <a:t> О.М.,</a:t>
            </a:r>
          </a:p>
          <a:p>
            <a:pPr marL="0" indent="0">
              <a:buNone/>
            </a:pPr>
            <a:r>
              <a:rPr lang="uk-UA" sz="1600" dirty="0" smtClean="0"/>
              <a:t>	Учениця – </a:t>
            </a:r>
            <a:r>
              <a:rPr lang="uk-UA" sz="1600" dirty="0" err="1" smtClean="0"/>
              <a:t>Левіщева</a:t>
            </a:r>
            <a:r>
              <a:rPr lang="uk-UA" sz="1600" dirty="0" smtClean="0"/>
              <a:t> М.О.</a:t>
            </a:r>
          </a:p>
          <a:p>
            <a:r>
              <a:rPr lang="uk-UA" sz="1600" dirty="0" smtClean="0"/>
              <a:t>Перемога в обласному конкурсі, присвяченому творчості В.</a:t>
            </a:r>
            <a:r>
              <a:rPr lang="uk-UA" sz="1600" dirty="0" err="1" smtClean="0"/>
              <a:t>Матусовського</a:t>
            </a:r>
            <a:endParaRPr lang="uk-UA" sz="1600" dirty="0" smtClean="0"/>
          </a:p>
          <a:p>
            <a:pPr marL="0" indent="0">
              <a:buNone/>
            </a:pPr>
            <a:r>
              <a:rPr lang="uk-UA" sz="1600" dirty="0" smtClean="0"/>
              <a:t>	Вчитель – </a:t>
            </a:r>
            <a:r>
              <a:rPr lang="uk-UA" sz="1600" dirty="0" err="1" smtClean="0"/>
              <a:t>Шоленко</a:t>
            </a:r>
            <a:r>
              <a:rPr lang="uk-UA" sz="1600" dirty="0" smtClean="0"/>
              <a:t> Н.Д.</a:t>
            </a:r>
          </a:p>
          <a:p>
            <a:pPr marL="0" indent="0">
              <a:buNone/>
            </a:pPr>
            <a:r>
              <a:rPr lang="uk-UA" sz="1600" dirty="0" smtClean="0"/>
              <a:t>	Учениця – </a:t>
            </a:r>
            <a:r>
              <a:rPr lang="uk-UA" sz="1600" dirty="0" err="1" smtClean="0"/>
              <a:t>Лебедева</a:t>
            </a:r>
            <a:r>
              <a:rPr lang="uk-UA" sz="1600" dirty="0" smtClean="0"/>
              <a:t> А.С.</a:t>
            </a:r>
          </a:p>
          <a:p>
            <a:r>
              <a:rPr lang="uk-UA" sz="1600" dirty="0" smtClean="0"/>
              <a:t>Перемога в обласному конкурсі «Родинні скарби Луганщини</a:t>
            </a:r>
            <a:r>
              <a:rPr lang="uk-UA" sz="1600" dirty="0" smtClean="0"/>
              <a:t>»</a:t>
            </a:r>
          </a:p>
          <a:p>
            <a:pPr marL="0" indent="0">
              <a:buNone/>
            </a:pPr>
            <a:r>
              <a:rPr lang="uk-UA" sz="1600" dirty="0" smtClean="0"/>
              <a:t>                  Родина </a:t>
            </a:r>
            <a:r>
              <a:rPr lang="uk-UA" sz="1600" dirty="0" err="1"/>
              <a:t>Шоленко</a:t>
            </a:r>
            <a:r>
              <a:rPr lang="uk-UA" sz="1600" dirty="0"/>
              <a:t> Н.Д</a:t>
            </a:r>
            <a:r>
              <a:rPr lang="uk-UA" sz="1600" dirty="0" smtClean="0"/>
              <a:t>.</a:t>
            </a:r>
            <a:endParaRPr lang="uk-UA" sz="1600" dirty="0" smtClean="0"/>
          </a:p>
          <a:p>
            <a:r>
              <a:rPr lang="en-US" sz="1600" dirty="0" smtClean="0"/>
              <a:t>I</a:t>
            </a:r>
            <a:r>
              <a:rPr lang="uk-UA" sz="1600" dirty="0" smtClean="0"/>
              <a:t> місце в міському та </a:t>
            </a:r>
            <a:r>
              <a:rPr lang="en-US" sz="1600" dirty="0" smtClean="0"/>
              <a:t>III</a:t>
            </a:r>
            <a:r>
              <a:rPr lang="uk-UA" sz="1600" dirty="0"/>
              <a:t> </a:t>
            </a:r>
            <a:r>
              <a:rPr lang="uk-UA" sz="1600" dirty="0" smtClean="0"/>
              <a:t>місце в обласному конкурсі «Космос. Людина. Духовність»</a:t>
            </a:r>
          </a:p>
          <a:p>
            <a:pPr marL="0" indent="0">
              <a:buNone/>
            </a:pPr>
            <a:r>
              <a:rPr lang="uk-UA" sz="1600" dirty="0" smtClean="0"/>
              <a:t>                  Вчитель </a:t>
            </a:r>
            <a:r>
              <a:rPr lang="uk-UA" sz="1600" dirty="0"/>
              <a:t>– Сотникова С.А</a:t>
            </a:r>
            <a:r>
              <a:rPr lang="uk-UA" sz="1600" dirty="0" smtClean="0"/>
              <a:t>.,</a:t>
            </a:r>
          </a:p>
          <a:p>
            <a:pPr marL="0" indent="0">
              <a:buNone/>
            </a:pPr>
            <a:r>
              <a:rPr lang="uk-UA" sz="1600" dirty="0" smtClean="0"/>
              <a:t>                  Учениця </a:t>
            </a:r>
            <a:r>
              <a:rPr lang="uk-UA" sz="1600" dirty="0"/>
              <a:t>– Ковалевська Н.А</a:t>
            </a:r>
            <a:r>
              <a:rPr lang="uk-UA" sz="1600" dirty="0" smtClean="0"/>
              <a:t>.</a:t>
            </a:r>
            <a:endParaRPr lang="uk-UA" sz="1600" dirty="0" smtClean="0"/>
          </a:p>
          <a:p>
            <a:pPr marL="0" indent="0">
              <a:buNone/>
            </a:pPr>
            <a:r>
              <a:rPr lang="uk-UA" sz="1800" dirty="0" smtClean="0"/>
              <a:t>	</a:t>
            </a:r>
          </a:p>
          <a:p>
            <a:pPr marL="0" indent="0">
              <a:buNone/>
            </a:pPr>
            <a:r>
              <a:rPr lang="uk-UA" sz="1800" dirty="0" smtClean="0"/>
              <a:t>	</a:t>
            </a:r>
            <a:endParaRPr lang="ru-RU" dirty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i="1"/>
              <a:t>Освітні проблеми </a:t>
            </a:r>
            <a:r>
              <a:rPr lang="uk-UA" b="1" i="1" smtClean="0"/>
              <a:t>2012-2013 </a:t>
            </a:r>
            <a:r>
              <a:rPr lang="uk-UA" b="1" i="1" dirty="0" err="1"/>
              <a:t>н.р</a:t>
            </a:r>
            <a:r>
              <a:rPr lang="uk-UA" b="1" i="1" dirty="0"/>
              <a:t>.</a:t>
            </a:r>
            <a:endParaRPr lang="ru-RU" b="1" i="1" dirty="0"/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uk-UA" sz="2400" b="1" i="1">
                <a:latin typeface="Arial Black" pitchFamily="34" charset="0"/>
              </a:rPr>
              <a:t>Підвищення престижу галузі освіти </a:t>
            </a:r>
          </a:p>
          <a:p>
            <a:pPr>
              <a:lnSpc>
                <a:spcPct val="80000"/>
              </a:lnSpc>
            </a:pPr>
            <a:r>
              <a:rPr lang="uk-UA" sz="2400" b="1" i="1">
                <a:latin typeface="Arial Black" pitchFamily="34" charset="0"/>
              </a:rPr>
              <a:t>Залучення молоді до національної та світової культури</a:t>
            </a:r>
          </a:p>
          <a:p>
            <a:pPr>
              <a:lnSpc>
                <a:spcPct val="80000"/>
              </a:lnSpc>
            </a:pPr>
            <a:r>
              <a:rPr lang="uk-UA" sz="2400" b="1" i="1">
                <a:latin typeface="Arial Black" pitchFamily="34" charset="0"/>
              </a:rPr>
              <a:t>Збереження морального, психічного та фізичного здоров’я підростаючого покоління</a:t>
            </a:r>
          </a:p>
          <a:p>
            <a:pPr>
              <a:lnSpc>
                <a:spcPct val="80000"/>
              </a:lnSpc>
            </a:pPr>
            <a:r>
              <a:rPr lang="uk-UA" sz="2400" b="1" i="1">
                <a:latin typeface="Arial Black" pitchFamily="34" charset="0"/>
              </a:rPr>
              <a:t>Забезпечення педагогічних умов соціалізації школярів</a:t>
            </a:r>
          </a:p>
          <a:p>
            <a:pPr>
              <a:lnSpc>
                <a:spcPct val="80000"/>
              </a:lnSpc>
            </a:pPr>
            <a:r>
              <a:rPr lang="uk-UA" sz="2400" b="1" i="1">
                <a:latin typeface="Arial Black" pitchFamily="34" charset="0"/>
              </a:rPr>
              <a:t>Виховання всебічної фізично і духовно здорової особистості</a:t>
            </a:r>
          </a:p>
          <a:p>
            <a:pPr>
              <a:lnSpc>
                <a:spcPct val="80000"/>
              </a:lnSpc>
            </a:pPr>
            <a:r>
              <a:rPr lang="uk-UA" sz="2400" b="1" i="1">
                <a:latin typeface="Arial Black" pitchFamily="34" charset="0"/>
              </a:rPr>
              <a:t>Створення умов для саморозвитку учителя і учня</a:t>
            </a:r>
          </a:p>
          <a:p>
            <a:pPr>
              <a:lnSpc>
                <a:spcPct val="80000"/>
              </a:lnSpc>
            </a:pPr>
            <a:r>
              <a:rPr lang="uk-UA" sz="2400" b="1" i="1">
                <a:latin typeface="Arial Black" pitchFamily="34" charset="0"/>
              </a:rPr>
              <a:t>Прогнозування процесів модернізації освіти через опанування технологіями менеджменту, через науково-методичне забезпечення, розвиток професіоналізму вчителя</a:t>
            </a:r>
          </a:p>
          <a:p>
            <a:pPr>
              <a:lnSpc>
                <a:spcPct val="80000"/>
              </a:lnSpc>
            </a:pPr>
            <a:endParaRPr lang="uk-UA" sz="2400" b="1" i="1"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0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20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20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20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20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20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208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1208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4" grpId="0"/>
      <p:bldP spid="120835" grpI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8"/>
          <p:cNvSpPr>
            <a:spLocks noGrp="1" noChangeArrowheads="1"/>
          </p:cNvSpPr>
          <p:nvPr>
            <p:ph idx="4294967295"/>
          </p:nvPr>
        </p:nvSpPr>
        <p:spPr>
          <a:xfrm>
            <a:off x="568127" y="1620392"/>
            <a:ext cx="9260879" cy="5112568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endParaRPr lang="uk-UA" sz="2800" b="1" dirty="0" smtClean="0"/>
          </a:p>
          <a:p>
            <a:pPr>
              <a:buFont typeface="Wingdings" pitchFamily="2" charset="2"/>
              <a:buChar char="§"/>
            </a:pPr>
            <a:r>
              <a:rPr lang="uk-UA" sz="2400" b="1" dirty="0"/>
              <a:t>Необхідність забезпечення високої якості освіти</a:t>
            </a:r>
          </a:p>
          <a:p>
            <a:pPr>
              <a:buFont typeface="Wingdings" pitchFamily="2" charset="2"/>
              <a:buChar char="§"/>
            </a:pPr>
            <a:r>
              <a:rPr lang="uk-UA" sz="2400" b="1" dirty="0"/>
              <a:t>Розвиток професіоналізму керівників, вчителів, вихователів</a:t>
            </a:r>
          </a:p>
          <a:p>
            <a:pPr>
              <a:buFont typeface="Wingdings" pitchFamily="2" charset="2"/>
              <a:buChar char="§"/>
            </a:pPr>
            <a:r>
              <a:rPr lang="uk-UA" sz="2400" b="1" dirty="0"/>
              <a:t>Створення і реалізація сучасної моделі навчально-виховного процесу в закладах різного типу</a:t>
            </a:r>
          </a:p>
          <a:p>
            <a:pPr>
              <a:buFont typeface="Wingdings" pitchFamily="2" charset="2"/>
              <a:buChar char="§"/>
            </a:pPr>
            <a:r>
              <a:rPr lang="uk-UA" sz="2400" b="1" dirty="0"/>
              <a:t>Створення умов для самореалізації підростаючого покоління, формування життєво важливих </a:t>
            </a:r>
            <a:r>
              <a:rPr lang="uk-UA" sz="2400" b="1" dirty="0" err="1"/>
              <a:t>компетентностей</a:t>
            </a:r>
            <a:r>
              <a:rPr lang="uk-UA" sz="2400" b="1" dirty="0"/>
              <a:t> молоді, виховання духовно зрілої особистості</a:t>
            </a:r>
          </a:p>
          <a:p>
            <a:pPr>
              <a:buFont typeface="Wingdings" pitchFamily="2" charset="2"/>
              <a:buChar char="§"/>
            </a:pPr>
            <a:endParaRPr lang="uk-UA" sz="2800" b="1" dirty="0"/>
          </a:p>
          <a:p>
            <a:pPr>
              <a:buFont typeface="Wingdings" pitchFamily="2" charset="2"/>
              <a:buNone/>
            </a:pPr>
            <a:endParaRPr lang="uk-UA" sz="2800" b="1" dirty="0"/>
          </a:p>
          <a:p>
            <a:pPr>
              <a:buFont typeface="Wingdings" pitchFamily="2" charset="2"/>
              <a:buChar char="§"/>
            </a:pPr>
            <a:endParaRPr lang="ru-RU" b="1" dirty="0"/>
          </a:p>
        </p:txBody>
      </p:sp>
      <p:pic>
        <p:nvPicPr>
          <p:cNvPr id="5123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8175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2124075" y="323850"/>
            <a:ext cx="5861050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2850" tIns="51424" rIns="102850" bIns="51424">
            <a:spAutoFit/>
          </a:bodyPr>
          <a:lstStyle>
            <a:lvl1pPr defTabSz="1028700">
              <a:defRPr>
                <a:solidFill>
                  <a:schemeClr val="tx1"/>
                </a:solidFill>
                <a:latin typeface="Arial" charset="0"/>
              </a:defRPr>
            </a:lvl1pPr>
            <a:lvl2pPr marL="514350" defTabSz="1028700">
              <a:defRPr>
                <a:solidFill>
                  <a:schemeClr val="tx1"/>
                </a:solidFill>
                <a:latin typeface="Arial" charset="0"/>
              </a:defRPr>
            </a:lvl2pPr>
            <a:lvl3pPr marL="1028700" defTabSz="1028700">
              <a:defRPr>
                <a:solidFill>
                  <a:schemeClr val="tx1"/>
                </a:solidFill>
                <a:latin typeface="Arial" charset="0"/>
              </a:defRPr>
            </a:lvl3pPr>
            <a:lvl4pPr marL="1543050" defTabSz="1028700">
              <a:defRPr>
                <a:solidFill>
                  <a:schemeClr val="tx1"/>
                </a:solidFill>
                <a:latin typeface="Arial" charset="0"/>
              </a:defRPr>
            </a:lvl4pPr>
            <a:lvl5pPr marL="2057400" defTabSz="1028700">
              <a:defRPr>
                <a:solidFill>
                  <a:schemeClr val="tx1"/>
                </a:solidFill>
                <a:latin typeface="Arial" charset="0"/>
              </a:defRPr>
            </a:lvl5pPr>
            <a:lvl6pPr marL="2514600" defTabSz="10287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defTabSz="10287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defTabSz="10287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defTabSz="10287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kumimoji="1" lang="ru-RU" sz="5400" u="sng">
              <a:solidFill>
                <a:schemeClr val="accent2"/>
              </a:solidFill>
              <a:latin typeface="Garamond" pitchFamily="18" charset="0"/>
            </a:endParaRPr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781050" y="361950"/>
            <a:ext cx="9126538" cy="78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2850" tIns="51424" rIns="102850" bIns="51424" anchor="ctr">
            <a:spAutoFit/>
          </a:bodyPr>
          <a:lstStyle/>
          <a:p>
            <a:pPr algn="ctr" defTabSz="1028700" eaLnBrk="0" hangingPunct="0">
              <a:spcBef>
                <a:spcPct val="20000"/>
              </a:spcBef>
            </a:pPr>
            <a:r>
              <a:rPr kumimoji="1" lang="ru-RU" sz="4500" b="1" u="sng">
                <a:solidFill>
                  <a:srgbClr val="CC3300"/>
                </a:solidFill>
                <a:latin typeface="Franklin Gothic Medium Cond" pitchFamily="34" charset="0"/>
              </a:rPr>
              <a:t>ПР</a:t>
            </a:r>
            <a:r>
              <a:rPr kumimoji="1" lang="uk-UA" sz="4500" b="1" u="sng">
                <a:solidFill>
                  <a:srgbClr val="CC3300"/>
                </a:solidFill>
                <a:latin typeface="Franklin Gothic Medium Cond" pitchFamily="34" charset="0"/>
              </a:rPr>
              <a:t>ІОРИТЕТИ РОЗВИТКУ ОСВІТИ</a:t>
            </a:r>
            <a:r>
              <a:rPr kumimoji="1" lang="ru-RU" sz="4100" b="1" u="sng">
                <a:solidFill>
                  <a:srgbClr val="CC3300"/>
                </a:solidFill>
                <a:latin typeface="Franklin Gothic Book" pitchFamily="34" charset="0"/>
              </a:rPr>
              <a:t> 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3513" y="1574800"/>
            <a:ext cx="4486275" cy="1023938"/>
          </a:xfrm>
          <a:prstGeom prst="rect">
            <a:avLst/>
          </a:prstGeom>
          <a:solidFill>
            <a:srgbClr val="C58D0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2850" tIns="51424" rIns="102850" bIns="51424"/>
          <a:lstStyle>
            <a:lvl1pPr marL="385763" indent="-385763" defTabSz="1028700">
              <a:defRPr>
                <a:solidFill>
                  <a:schemeClr val="tx1"/>
                </a:solidFill>
                <a:latin typeface="Arial" charset="0"/>
              </a:defRPr>
            </a:lvl1pPr>
            <a:lvl2pPr marL="836613" indent="-322263" defTabSz="1028700">
              <a:defRPr>
                <a:solidFill>
                  <a:schemeClr val="tx1"/>
                </a:solidFill>
                <a:latin typeface="Arial" charset="0"/>
              </a:defRPr>
            </a:lvl2pPr>
            <a:lvl3pPr marL="1285875" indent="-257175" defTabSz="1028700">
              <a:defRPr>
                <a:solidFill>
                  <a:schemeClr val="tx1"/>
                </a:solidFill>
                <a:latin typeface="Arial" charset="0"/>
              </a:defRPr>
            </a:lvl3pPr>
            <a:lvl4pPr marL="1800225" indent="-257175" defTabSz="1028700">
              <a:defRPr>
                <a:solidFill>
                  <a:schemeClr val="tx1"/>
                </a:solidFill>
                <a:latin typeface="Arial" charset="0"/>
              </a:defRPr>
            </a:lvl4pPr>
            <a:lvl5pPr marL="2314575" indent="-257175" defTabSz="1028700">
              <a:defRPr>
                <a:solidFill>
                  <a:schemeClr val="tx1"/>
                </a:solidFill>
                <a:latin typeface="Arial" charset="0"/>
              </a:defRPr>
            </a:lvl5pPr>
            <a:lvl6pPr marL="2771775" indent="-257175" defTabSz="10287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28975" indent="-257175" defTabSz="10287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86175" indent="-257175" defTabSz="10287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43375" indent="-257175" defTabSz="10287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None/>
            </a:pPr>
            <a:r>
              <a:rPr lang="uk-UA" sz="1900" b="1" dirty="0">
                <a:solidFill>
                  <a:schemeClr val="tx2"/>
                </a:solidFill>
                <a:latin typeface="Franklin Gothic Book" pitchFamily="34" charset="0"/>
              </a:rPr>
              <a:t>     Формування інформативних потоків як засіб інформування керованої системи </a:t>
            </a:r>
            <a:r>
              <a:rPr lang="uk-UA" sz="1900" b="1" dirty="0" smtClean="0">
                <a:solidFill>
                  <a:schemeClr val="tx2"/>
                </a:solidFill>
                <a:latin typeface="Franklin Gothic Book" pitchFamily="34" charset="0"/>
              </a:rPr>
              <a:t>довкілля</a:t>
            </a:r>
            <a:endParaRPr lang="ru-RU" sz="1900" b="1" dirty="0">
              <a:solidFill>
                <a:schemeClr val="tx2"/>
              </a:solidFill>
              <a:latin typeface="Franklin Gothic Book" pitchFamily="34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894263" y="1574800"/>
            <a:ext cx="5546725" cy="866775"/>
          </a:xfrm>
          <a:prstGeom prst="rect">
            <a:avLst/>
          </a:prstGeom>
          <a:solidFill>
            <a:srgbClr val="C58D0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2850" tIns="51424" rIns="102850" bIns="51424"/>
          <a:lstStyle>
            <a:lvl1pPr marL="385763" indent="-385763" defTabSz="1028700">
              <a:defRPr>
                <a:solidFill>
                  <a:schemeClr val="tx1"/>
                </a:solidFill>
                <a:latin typeface="Arial" charset="0"/>
              </a:defRPr>
            </a:lvl1pPr>
            <a:lvl2pPr marL="836613" indent="-322263" defTabSz="1028700">
              <a:defRPr>
                <a:solidFill>
                  <a:schemeClr val="tx1"/>
                </a:solidFill>
                <a:latin typeface="Arial" charset="0"/>
              </a:defRPr>
            </a:lvl2pPr>
            <a:lvl3pPr marL="1285875" indent="-257175" defTabSz="1028700">
              <a:defRPr>
                <a:solidFill>
                  <a:schemeClr val="tx1"/>
                </a:solidFill>
                <a:latin typeface="Arial" charset="0"/>
              </a:defRPr>
            </a:lvl3pPr>
            <a:lvl4pPr marL="1800225" indent="-257175" defTabSz="1028700">
              <a:defRPr>
                <a:solidFill>
                  <a:schemeClr val="tx1"/>
                </a:solidFill>
                <a:latin typeface="Arial" charset="0"/>
              </a:defRPr>
            </a:lvl4pPr>
            <a:lvl5pPr marL="2314575" indent="-257175" defTabSz="1028700">
              <a:defRPr>
                <a:solidFill>
                  <a:schemeClr val="tx1"/>
                </a:solidFill>
                <a:latin typeface="Arial" charset="0"/>
              </a:defRPr>
            </a:lvl5pPr>
            <a:lvl6pPr marL="2771775" indent="-257175" defTabSz="10287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28975" indent="-257175" defTabSz="10287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86175" indent="-257175" defTabSz="10287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43375" indent="-257175" defTabSz="10287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None/>
            </a:pPr>
            <a:r>
              <a:rPr lang="uk-UA" sz="1900" b="1" dirty="0">
                <a:solidFill>
                  <a:schemeClr val="tx2"/>
                </a:solidFill>
                <a:latin typeface="Franklin Gothic Book" pitchFamily="34" charset="0"/>
              </a:rPr>
              <a:t>Підвищення управлінської функції через забезпечення прогнозування обліку, контролю, регулювання</a:t>
            </a:r>
            <a:endParaRPr lang="ru-RU" sz="1900" b="1" dirty="0">
              <a:solidFill>
                <a:schemeClr val="tx2"/>
              </a:solidFill>
              <a:latin typeface="Franklin Gothic Book" pitchFamily="34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4894263" y="2520950"/>
            <a:ext cx="5546725" cy="1260475"/>
          </a:xfrm>
          <a:prstGeom prst="rect">
            <a:avLst/>
          </a:prstGeom>
          <a:solidFill>
            <a:srgbClr val="C58D0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2850" tIns="51424" rIns="102850" bIns="51424"/>
          <a:lstStyle>
            <a:lvl1pPr marL="385763" indent="-385763" defTabSz="1028700">
              <a:defRPr>
                <a:solidFill>
                  <a:schemeClr val="tx1"/>
                </a:solidFill>
                <a:latin typeface="Arial" charset="0"/>
              </a:defRPr>
            </a:lvl1pPr>
            <a:lvl2pPr marL="836613" indent="-322263" defTabSz="1028700">
              <a:defRPr>
                <a:solidFill>
                  <a:schemeClr val="tx1"/>
                </a:solidFill>
                <a:latin typeface="Arial" charset="0"/>
              </a:defRPr>
            </a:lvl2pPr>
            <a:lvl3pPr marL="1285875" indent="-257175" defTabSz="1028700">
              <a:defRPr>
                <a:solidFill>
                  <a:schemeClr val="tx1"/>
                </a:solidFill>
                <a:latin typeface="Arial" charset="0"/>
              </a:defRPr>
            </a:lvl3pPr>
            <a:lvl4pPr marL="1800225" indent="-257175" defTabSz="1028700">
              <a:defRPr>
                <a:solidFill>
                  <a:schemeClr val="tx1"/>
                </a:solidFill>
                <a:latin typeface="Arial" charset="0"/>
              </a:defRPr>
            </a:lvl4pPr>
            <a:lvl5pPr marL="2314575" indent="-257175" defTabSz="1028700">
              <a:defRPr>
                <a:solidFill>
                  <a:schemeClr val="tx1"/>
                </a:solidFill>
                <a:latin typeface="Arial" charset="0"/>
              </a:defRPr>
            </a:lvl5pPr>
            <a:lvl6pPr marL="2771775" indent="-257175" defTabSz="10287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28975" indent="-257175" defTabSz="10287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86175" indent="-257175" defTabSz="10287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43375" indent="-257175" defTabSz="10287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None/>
            </a:pPr>
            <a:r>
              <a:rPr lang="uk-UA" sz="1900" b="1" dirty="0">
                <a:solidFill>
                  <a:schemeClr val="tx2"/>
                </a:solidFill>
                <a:latin typeface="Franklin Gothic Book" pitchFamily="34" charset="0"/>
              </a:rPr>
              <a:t>Розширення інтегративної та комунікативної</a:t>
            </a:r>
          </a:p>
          <a:p>
            <a:pPr algn="ctr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None/>
            </a:pPr>
            <a:r>
              <a:rPr lang="uk-UA" sz="1900" b="1" dirty="0">
                <a:solidFill>
                  <a:schemeClr val="tx2"/>
                </a:solidFill>
                <a:latin typeface="Franklin Gothic Book" pitchFamily="34" charset="0"/>
              </a:rPr>
              <a:t> функції між різними закладами освіти міста з метою об'єднання їх в досягненні цілей системи.</a:t>
            </a:r>
            <a:endParaRPr lang="ru-RU" sz="1900" b="1" dirty="0">
              <a:solidFill>
                <a:schemeClr val="tx2"/>
              </a:solidFill>
              <a:latin typeface="Franklin Gothic Book" pitchFamily="34" charset="0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244475" y="2757488"/>
            <a:ext cx="1468438" cy="628650"/>
          </a:xfrm>
          <a:prstGeom prst="rect">
            <a:avLst/>
          </a:prstGeom>
          <a:solidFill>
            <a:schemeClr val="accent1"/>
          </a:solidFill>
          <a:ln w="25400" algn="ctr">
            <a:solidFill>
              <a:srgbClr val="26697A"/>
            </a:solidFill>
            <a:miter lim="800000"/>
            <a:headEnd/>
            <a:tailEnd/>
          </a:ln>
        </p:spPr>
        <p:txBody>
          <a:bodyPr lIns="102850" tIns="51424" rIns="102850" bIns="51424" anchor="ctr"/>
          <a:lstStyle/>
          <a:p>
            <a:pPr algn="ctr" defTabSz="1028700" eaLnBrk="0" hangingPunct="0">
              <a:spcBef>
                <a:spcPct val="20000"/>
              </a:spcBef>
            </a:pPr>
            <a:r>
              <a:rPr kumimoji="1" lang="uk-UA" sz="1600" b="1" u="sng" dirty="0">
                <a:latin typeface="Franklin Gothic Book" pitchFamily="34" charset="0"/>
              </a:rPr>
              <a:t>Засідання Ради </a:t>
            </a:r>
            <a:r>
              <a:rPr kumimoji="1" lang="uk-UA" sz="1600" b="1" u="sng" dirty="0" smtClean="0">
                <a:latin typeface="Franklin Gothic Book" pitchFamily="34" charset="0"/>
              </a:rPr>
              <a:t>школи </a:t>
            </a:r>
            <a:r>
              <a:rPr kumimoji="1" lang="uk-UA" sz="1600" b="1" u="sng" dirty="0">
                <a:latin typeface="Franklin Gothic Book" pitchFamily="34" charset="0"/>
              </a:rPr>
              <a:t>-2</a:t>
            </a:r>
            <a:endParaRPr kumimoji="1" lang="ru-RU" sz="1600" b="1" u="sng" dirty="0">
              <a:latin typeface="Franklin Gothic Book" pitchFamily="34" charset="0"/>
            </a:endParaRP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2609850" y="3544888"/>
            <a:ext cx="1550988" cy="1731962"/>
          </a:xfrm>
          <a:prstGeom prst="rect">
            <a:avLst/>
          </a:prstGeom>
          <a:solidFill>
            <a:schemeClr val="accent1"/>
          </a:solidFill>
          <a:ln w="25400" algn="ctr">
            <a:solidFill>
              <a:srgbClr val="26697A"/>
            </a:solidFill>
            <a:miter lim="800000"/>
            <a:headEnd/>
            <a:tailEnd/>
          </a:ln>
        </p:spPr>
        <p:txBody>
          <a:bodyPr lIns="102850" tIns="51424" rIns="102850" bIns="51424" anchor="ctr"/>
          <a:lstStyle/>
          <a:p>
            <a:pPr algn="ctr" defTabSz="1028700" eaLnBrk="0" hangingPunct="0">
              <a:spcBef>
                <a:spcPct val="20000"/>
              </a:spcBef>
            </a:pPr>
            <a:endParaRPr kumimoji="1" lang="uk-UA" sz="1600" u="sng" dirty="0">
              <a:solidFill>
                <a:srgbClr val="FFFFFF"/>
              </a:solidFill>
              <a:latin typeface="Franklin Gothic Book" pitchFamily="34" charset="0"/>
            </a:endParaRPr>
          </a:p>
          <a:p>
            <a:pPr algn="ctr" defTabSz="1028700" eaLnBrk="0" hangingPunct="0">
              <a:spcBef>
                <a:spcPct val="20000"/>
              </a:spcBef>
            </a:pPr>
            <a:r>
              <a:rPr kumimoji="1" lang="uk-UA" sz="1600" b="1" u="sng" dirty="0" smtClean="0">
                <a:latin typeface="Franklin Gothic Book" pitchFamily="34" charset="0"/>
              </a:rPr>
              <a:t>Виконання наказів, розпоряджень </a:t>
            </a:r>
            <a:r>
              <a:rPr kumimoji="1" lang="uk-UA" sz="1600" b="1" u="sng" dirty="0" err="1" smtClean="0">
                <a:latin typeface="Franklin Gothic Book" pitchFamily="34" charset="0"/>
              </a:rPr>
              <a:t>міськуо</a:t>
            </a:r>
            <a:r>
              <a:rPr kumimoji="1" lang="uk-UA" sz="1600" b="1" u="sng" dirty="0" smtClean="0">
                <a:latin typeface="Franklin Gothic Book" pitchFamily="34" charset="0"/>
              </a:rPr>
              <a:t>,  Листів </a:t>
            </a:r>
            <a:r>
              <a:rPr kumimoji="1" lang="uk-UA" sz="1600" b="1" u="sng" dirty="0">
                <a:latin typeface="Franklin Gothic Book" pitchFamily="34" charset="0"/>
              </a:rPr>
              <a:t>різних </a:t>
            </a:r>
            <a:r>
              <a:rPr kumimoji="1" lang="uk-UA" sz="1600" b="1" u="sng" dirty="0" smtClean="0">
                <a:latin typeface="Franklin Gothic Book" pitchFamily="34" charset="0"/>
              </a:rPr>
              <a:t>рівнів</a:t>
            </a:r>
            <a:endParaRPr kumimoji="1" lang="uk-UA" sz="1600" b="1" u="sng" dirty="0"/>
          </a:p>
          <a:p>
            <a:pPr algn="ctr" defTabSz="1028700" eaLnBrk="0" hangingPunct="0">
              <a:spcBef>
                <a:spcPct val="20000"/>
              </a:spcBef>
            </a:pPr>
            <a:endParaRPr kumimoji="1" lang="ru-RU" sz="1600" b="1" u="sng" dirty="0">
              <a:latin typeface="Franklin Gothic Book" pitchFamily="34" charset="0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63513" y="3544888"/>
            <a:ext cx="1549400" cy="1731962"/>
          </a:xfrm>
          <a:prstGeom prst="rect">
            <a:avLst/>
          </a:prstGeom>
          <a:solidFill>
            <a:schemeClr val="accent1"/>
          </a:solidFill>
          <a:ln w="25400" algn="ctr">
            <a:solidFill>
              <a:srgbClr val="26697A"/>
            </a:solidFill>
            <a:miter lim="800000"/>
            <a:headEnd/>
            <a:tailEnd/>
          </a:ln>
        </p:spPr>
        <p:txBody>
          <a:bodyPr lIns="102850" tIns="51424" rIns="102850" bIns="51424" anchor="ctr"/>
          <a:lstStyle/>
          <a:p>
            <a:pPr algn="ctr" defTabSz="1028700" eaLnBrk="0" hangingPunct="0">
              <a:spcBef>
                <a:spcPct val="20000"/>
              </a:spcBef>
            </a:pPr>
            <a:r>
              <a:rPr kumimoji="1" lang="uk-UA" sz="1600" b="1" u="sng" dirty="0">
                <a:latin typeface="Franklin Gothic Book" pitchFamily="34" charset="0"/>
              </a:rPr>
              <a:t>Накази</a:t>
            </a:r>
          </a:p>
          <a:p>
            <a:pPr algn="ctr" defTabSz="1028700" eaLnBrk="0" hangingPunct="0">
              <a:spcBef>
                <a:spcPct val="20000"/>
              </a:spcBef>
            </a:pPr>
            <a:r>
              <a:rPr kumimoji="1" lang="uk-UA" sz="1600" b="1" u="sng" dirty="0">
                <a:latin typeface="Franklin Gothic Book" pitchFamily="34" charset="0"/>
              </a:rPr>
              <a:t>Довідки</a:t>
            </a:r>
          </a:p>
          <a:p>
            <a:pPr algn="ctr" defTabSz="1028700" eaLnBrk="0" hangingPunct="0">
              <a:spcBef>
                <a:spcPct val="20000"/>
              </a:spcBef>
            </a:pPr>
            <a:r>
              <a:rPr kumimoji="1" lang="uk-UA" sz="1500" b="1" u="sng" dirty="0">
                <a:latin typeface="Franklin Gothic Book" pitchFamily="34" charset="0"/>
              </a:rPr>
              <a:t>Розпорядження</a:t>
            </a:r>
            <a:r>
              <a:rPr kumimoji="1" lang="uk-UA" sz="1600" b="1" u="sng" dirty="0">
                <a:latin typeface="Franklin Gothic Book" pitchFamily="34" charset="0"/>
              </a:rPr>
              <a:t> </a:t>
            </a:r>
          </a:p>
          <a:p>
            <a:pPr algn="ctr" defTabSz="1028700" eaLnBrk="0" hangingPunct="0">
              <a:spcBef>
                <a:spcPct val="20000"/>
              </a:spcBef>
            </a:pPr>
            <a:r>
              <a:rPr kumimoji="1" lang="uk-UA" sz="1600" b="1" u="sng" dirty="0" smtClean="0"/>
              <a:t>115</a:t>
            </a:r>
            <a:endParaRPr kumimoji="1" lang="ru-RU" sz="1600" b="1" u="sng" dirty="0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2692400" y="2757488"/>
            <a:ext cx="1468438" cy="628650"/>
          </a:xfrm>
          <a:prstGeom prst="rect">
            <a:avLst/>
          </a:prstGeom>
          <a:solidFill>
            <a:schemeClr val="accent1"/>
          </a:solidFill>
          <a:ln w="25400" algn="ctr">
            <a:solidFill>
              <a:srgbClr val="26697A"/>
            </a:solidFill>
            <a:miter lim="800000"/>
            <a:headEnd/>
            <a:tailEnd/>
          </a:ln>
        </p:spPr>
        <p:txBody>
          <a:bodyPr lIns="102850" tIns="51424" rIns="102850" bIns="51424" anchor="ctr"/>
          <a:lstStyle/>
          <a:p>
            <a:pPr algn="ctr" defTabSz="1028700" eaLnBrk="0" hangingPunct="0">
              <a:spcBef>
                <a:spcPct val="20000"/>
              </a:spcBef>
            </a:pPr>
            <a:r>
              <a:rPr kumimoji="1" lang="uk-UA" sz="1600" b="1" u="sng" dirty="0">
                <a:latin typeface="Franklin Gothic Book" pitchFamily="34" charset="0"/>
              </a:rPr>
              <a:t>Наради </a:t>
            </a:r>
            <a:r>
              <a:rPr kumimoji="1" lang="uk-UA" sz="1600" b="1" u="sng" dirty="0" smtClean="0">
                <a:latin typeface="Franklin Gothic Book" pitchFamily="34" charset="0"/>
              </a:rPr>
              <a:t>при директорі-</a:t>
            </a:r>
            <a:r>
              <a:rPr kumimoji="1" lang="uk-UA" sz="1600" b="1" u="sng" dirty="0"/>
              <a:t>9</a:t>
            </a:r>
            <a:endParaRPr kumimoji="1" lang="ru-RU" sz="1600" b="1" u="sng" dirty="0"/>
          </a:p>
        </p:txBody>
      </p:sp>
      <p:sp>
        <p:nvSpPr>
          <p:cNvPr id="14" name="Рамка 13"/>
          <p:cNvSpPr>
            <a:spLocks noChangeArrowheads="1"/>
          </p:cNvSpPr>
          <p:nvPr/>
        </p:nvSpPr>
        <p:spPr bwMode="auto">
          <a:xfrm>
            <a:off x="4080669" y="4572000"/>
            <a:ext cx="1304925" cy="473075"/>
          </a:xfrm>
          <a:custGeom>
            <a:avLst/>
            <a:gdLst>
              <a:gd name="T0" fmla="*/ 571504 w 1143008"/>
              <a:gd name="T1" fmla="*/ 0 h 428628"/>
              <a:gd name="T2" fmla="*/ 0 w 1143008"/>
              <a:gd name="T3" fmla="*/ 214314 h 428628"/>
              <a:gd name="T4" fmla="*/ 571504 w 1143008"/>
              <a:gd name="T5" fmla="*/ 428628 h 428628"/>
              <a:gd name="T6" fmla="*/ 1143008 w 1143008"/>
              <a:gd name="T7" fmla="*/ 214314 h 428628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3579 w 1143008"/>
              <a:gd name="T13" fmla="*/ 53579 h 428628"/>
              <a:gd name="T14" fmla="*/ 1089430 w 1143008"/>
              <a:gd name="T15" fmla="*/ 375050 h 4286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43008" h="428628">
                <a:moveTo>
                  <a:pt x="0" y="0"/>
                </a:moveTo>
                <a:lnTo>
                  <a:pt x="1143008" y="0"/>
                </a:lnTo>
                <a:lnTo>
                  <a:pt x="1143008" y="428628"/>
                </a:lnTo>
                <a:lnTo>
                  <a:pt x="0" y="428628"/>
                </a:lnTo>
                <a:close/>
                <a:moveTo>
                  <a:pt x="53579" y="53579"/>
                </a:moveTo>
                <a:lnTo>
                  <a:pt x="53579" y="375050"/>
                </a:lnTo>
                <a:lnTo>
                  <a:pt x="1089430" y="375050"/>
                </a:lnTo>
                <a:lnTo>
                  <a:pt x="1089430" y="53579"/>
                </a:lnTo>
                <a:close/>
              </a:path>
            </a:pathLst>
          </a:custGeom>
          <a:solidFill>
            <a:srgbClr val="922223"/>
          </a:solidFill>
          <a:ln w="25400" algn="ctr">
            <a:solidFill>
              <a:srgbClr val="26697A"/>
            </a:solidFill>
            <a:miter lim="800000"/>
            <a:headEnd/>
            <a:tailEnd/>
          </a:ln>
        </p:spPr>
        <p:txBody>
          <a:bodyPr lIns="102850" tIns="51424" rIns="102850" bIns="51424" anchor="ctr"/>
          <a:lstStyle/>
          <a:p>
            <a:pPr algn="ctr" defTabSz="1028700" eaLnBrk="0" hangingPunct="0">
              <a:spcBef>
                <a:spcPct val="20000"/>
              </a:spcBef>
            </a:pPr>
            <a:r>
              <a:rPr kumimoji="1" lang="uk-UA" sz="1600" b="1">
                <a:latin typeface="Franklin Gothic Book" pitchFamily="34" charset="0"/>
              </a:rPr>
              <a:t>своєчасно</a:t>
            </a:r>
            <a:endParaRPr kumimoji="1" lang="ru-RU" sz="1600" b="1">
              <a:latin typeface="Franklin Gothic Book" pitchFamily="34" charset="0"/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407988" y="5513388"/>
            <a:ext cx="3589337" cy="1023937"/>
          </a:xfrm>
          <a:prstGeom prst="rect">
            <a:avLst/>
          </a:prstGeom>
          <a:solidFill>
            <a:schemeClr val="accent1"/>
          </a:solidFill>
          <a:ln w="25400" algn="ctr">
            <a:solidFill>
              <a:srgbClr val="26697A"/>
            </a:solidFill>
            <a:miter lim="800000"/>
            <a:headEnd/>
            <a:tailEnd/>
          </a:ln>
        </p:spPr>
        <p:txBody>
          <a:bodyPr lIns="102850" tIns="51424" rIns="102850" bIns="51424" anchor="ctr"/>
          <a:lstStyle/>
          <a:p>
            <a:pPr algn="ctr" defTabSz="1028700" eaLnBrk="0" hangingPunct="0">
              <a:spcBef>
                <a:spcPct val="20000"/>
              </a:spcBef>
            </a:pPr>
            <a:r>
              <a:rPr kumimoji="1" lang="uk-UA" sz="1600" b="1" u="sng" dirty="0">
                <a:latin typeface="Franklin Gothic Book" pitchFamily="34" charset="0"/>
              </a:rPr>
              <a:t>Атестовано </a:t>
            </a:r>
            <a:r>
              <a:rPr kumimoji="1" lang="uk-UA" sz="1600" b="1" u="sng" dirty="0" smtClean="0">
                <a:latin typeface="Franklin Gothic Book" pitchFamily="34" charset="0"/>
              </a:rPr>
              <a:t>учителів </a:t>
            </a:r>
            <a:r>
              <a:rPr kumimoji="1" lang="uk-UA" sz="1600" b="1" u="sng" dirty="0">
                <a:latin typeface="Franklin Gothic Book" pitchFamily="34" charset="0"/>
              </a:rPr>
              <a:t>– </a:t>
            </a:r>
            <a:r>
              <a:rPr kumimoji="1" lang="uk-UA" sz="1600" b="1" u="sng" dirty="0" smtClean="0">
                <a:latin typeface="Franklin Gothic Book" pitchFamily="34" charset="0"/>
              </a:rPr>
              <a:t>4</a:t>
            </a:r>
          </a:p>
          <a:p>
            <a:pPr algn="ctr" defTabSz="1028700" eaLnBrk="0" hangingPunct="0">
              <a:spcBef>
                <a:spcPct val="20000"/>
              </a:spcBef>
            </a:pPr>
            <a:r>
              <a:rPr kumimoji="1" lang="uk-UA" sz="1600" b="1" u="sng" dirty="0" smtClean="0">
                <a:latin typeface="Franklin Gothic Book" pitchFamily="34" charset="0"/>
              </a:rPr>
              <a:t>Пройдено курсів підвищення кваліфікації – 4</a:t>
            </a:r>
            <a:endParaRPr kumimoji="1" lang="uk-UA" sz="1600" b="1" u="sng" dirty="0">
              <a:latin typeface="Franklin Gothic Book" pitchFamily="34" charset="0"/>
            </a:endParaRPr>
          </a:p>
        </p:txBody>
      </p:sp>
      <p:sp>
        <p:nvSpPr>
          <p:cNvPr id="16" name="Рамка 15"/>
          <p:cNvSpPr>
            <a:spLocks noChangeArrowheads="1"/>
          </p:cNvSpPr>
          <p:nvPr/>
        </p:nvSpPr>
        <p:spPr bwMode="auto">
          <a:xfrm>
            <a:off x="3203575" y="6445250"/>
            <a:ext cx="1304925" cy="473075"/>
          </a:xfrm>
          <a:custGeom>
            <a:avLst/>
            <a:gdLst>
              <a:gd name="T0" fmla="*/ 571504 w 1143008"/>
              <a:gd name="T1" fmla="*/ 0 h 428628"/>
              <a:gd name="T2" fmla="*/ 0 w 1143008"/>
              <a:gd name="T3" fmla="*/ 214314 h 428628"/>
              <a:gd name="T4" fmla="*/ 571504 w 1143008"/>
              <a:gd name="T5" fmla="*/ 428628 h 428628"/>
              <a:gd name="T6" fmla="*/ 1143008 w 1143008"/>
              <a:gd name="T7" fmla="*/ 214314 h 428628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3579 w 1143008"/>
              <a:gd name="T13" fmla="*/ 53579 h 428628"/>
              <a:gd name="T14" fmla="*/ 1089430 w 1143008"/>
              <a:gd name="T15" fmla="*/ 375050 h 4286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43008" h="428628">
                <a:moveTo>
                  <a:pt x="0" y="0"/>
                </a:moveTo>
                <a:lnTo>
                  <a:pt x="1143008" y="0"/>
                </a:lnTo>
                <a:lnTo>
                  <a:pt x="1143008" y="428628"/>
                </a:lnTo>
                <a:lnTo>
                  <a:pt x="0" y="428628"/>
                </a:lnTo>
                <a:close/>
                <a:moveTo>
                  <a:pt x="53579" y="53579"/>
                </a:moveTo>
                <a:lnTo>
                  <a:pt x="53579" y="375050"/>
                </a:lnTo>
                <a:lnTo>
                  <a:pt x="1089430" y="375050"/>
                </a:lnTo>
                <a:lnTo>
                  <a:pt x="1089430" y="53579"/>
                </a:lnTo>
                <a:close/>
              </a:path>
            </a:pathLst>
          </a:custGeom>
          <a:solidFill>
            <a:srgbClr val="922223"/>
          </a:solidFill>
          <a:ln w="25400" algn="ctr">
            <a:solidFill>
              <a:srgbClr val="26697A"/>
            </a:solidFill>
            <a:miter lim="800000"/>
            <a:headEnd/>
            <a:tailEnd/>
          </a:ln>
        </p:spPr>
        <p:txBody>
          <a:bodyPr lIns="102850" tIns="51424" rIns="102850" bIns="51424" anchor="ctr"/>
          <a:lstStyle/>
          <a:p>
            <a:pPr algn="ctr" defTabSz="1028700" eaLnBrk="0" hangingPunct="0">
              <a:spcBef>
                <a:spcPct val="20000"/>
              </a:spcBef>
            </a:pPr>
            <a:r>
              <a:rPr kumimoji="1" lang="uk-UA" sz="1600" b="1">
                <a:latin typeface="Franklin Gothic Book" pitchFamily="34" charset="0"/>
              </a:rPr>
              <a:t>100%</a:t>
            </a:r>
            <a:endParaRPr kumimoji="1" lang="ru-RU" sz="1600" b="1">
              <a:latin typeface="Franklin Gothic Book" pitchFamily="34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465763" y="3859213"/>
            <a:ext cx="1712912" cy="596295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2850" tIns="51424" rIns="102850" bIns="51424">
            <a:spAutoFit/>
          </a:bodyPr>
          <a:lstStyle>
            <a:lvl1pPr defTabSz="1028700">
              <a:defRPr>
                <a:solidFill>
                  <a:schemeClr val="tx1"/>
                </a:solidFill>
                <a:latin typeface="Arial" charset="0"/>
              </a:defRPr>
            </a:lvl1pPr>
            <a:lvl2pPr marL="836613" indent="-322263" defTabSz="1028700">
              <a:defRPr>
                <a:solidFill>
                  <a:schemeClr val="tx1"/>
                </a:solidFill>
                <a:latin typeface="Arial" charset="0"/>
              </a:defRPr>
            </a:lvl2pPr>
            <a:lvl3pPr marL="1285875" indent="-257175" defTabSz="1028700">
              <a:defRPr>
                <a:solidFill>
                  <a:schemeClr val="tx1"/>
                </a:solidFill>
                <a:latin typeface="Arial" charset="0"/>
              </a:defRPr>
            </a:lvl3pPr>
            <a:lvl4pPr marL="1800225" indent="-257175" defTabSz="1028700">
              <a:defRPr>
                <a:solidFill>
                  <a:schemeClr val="tx1"/>
                </a:solidFill>
                <a:latin typeface="Arial" charset="0"/>
              </a:defRPr>
            </a:lvl4pPr>
            <a:lvl5pPr marL="2314575" indent="-257175" defTabSz="1028700">
              <a:defRPr>
                <a:solidFill>
                  <a:schemeClr val="tx1"/>
                </a:solidFill>
                <a:latin typeface="Arial" charset="0"/>
              </a:defRPr>
            </a:lvl5pPr>
            <a:lvl6pPr marL="2771775" indent="-257175" defTabSz="10287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28975" indent="-257175" defTabSz="10287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86175" indent="-257175" defTabSz="10287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43375" indent="-257175" defTabSz="10287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>
              <a:spcBef>
                <a:spcPct val="20000"/>
              </a:spcBef>
            </a:pPr>
            <a:r>
              <a:rPr kumimoji="1" lang="uk-UA" sz="1600" b="1" u="sng" dirty="0">
                <a:latin typeface="Franklin Gothic Book" pitchFamily="34" charset="0"/>
              </a:rPr>
              <a:t>Тематичні перевірки</a:t>
            </a:r>
            <a:r>
              <a:rPr kumimoji="1" lang="uk-UA" sz="1600" b="1" u="sng" dirty="0"/>
              <a:t> - 2</a:t>
            </a:r>
            <a:endParaRPr kumimoji="1" lang="ru-RU" sz="1600" dirty="0">
              <a:latin typeface="Franklin Gothic Book" pitchFamily="34" charset="0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8239125" y="3859213"/>
            <a:ext cx="1712913" cy="645539"/>
          </a:xfrm>
          <a:prstGeom prst="rect">
            <a:avLst/>
          </a:pr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2850" tIns="51424" rIns="102850" bIns="51424">
            <a:spAutoFit/>
          </a:bodyPr>
          <a:lstStyle>
            <a:lvl1pPr defTabSz="1028700">
              <a:defRPr>
                <a:solidFill>
                  <a:schemeClr val="tx1"/>
                </a:solidFill>
                <a:latin typeface="Arial" charset="0"/>
              </a:defRPr>
            </a:lvl1pPr>
            <a:lvl2pPr marL="836613" indent="-322263" defTabSz="1028700">
              <a:defRPr>
                <a:solidFill>
                  <a:schemeClr val="tx1"/>
                </a:solidFill>
                <a:latin typeface="Arial" charset="0"/>
              </a:defRPr>
            </a:lvl2pPr>
            <a:lvl3pPr marL="1285875" indent="-257175" defTabSz="1028700">
              <a:defRPr>
                <a:solidFill>
                  <a:schemeClr val="tx1"/>
                </a:solidFill>
                <a:latin typeface="Arial" charset="0"/>
              </a:defRPr>
            </a:lvl3pPr>
            <a:lvl4pPr marL="1800225" indent="-257175" defTabSz="1028700">
              <a:defRPr>
                <a:solidFill>
                  <a:schemeClr val="tx1"/>
                </a:solidFill>
                <a:latin typeface="Arial" charset="0"/>
              </a:defRPr>
            </a:lvl4pPr>
            <a:lvl5pPr marL="2314575" indent="-257175" defTabSz="1028700">
              <a:defRPr>
                <a:solidFill>
                  <a:schemeClr val="tx1"/>
                </a:solidFill>
                <a:latin typeface="Arial" charset="0"/>
              </a:defRPr>
            </a:lvl5pPr>
            <a:lvl6pPr marL="2771775" indent="-257175" defTabSz="10287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28975" indent="-257175" defTabSz="10287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86175" indent="-257175" defTabSz="10287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43375" indent="-257175" defTabSz="10287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>
              <a:spcBef>
                <a:spcPct val="20000"/>
              </a:spcBef>
            </a:pPr>
            <a:r>
              <a:rPr kumimoji="1" lang="uk-UA" sz="1600" b="1" u="sng" dirty="0">
                <a:latin typeface="Franklin Gothic Book" pitchFamily="34" charset="0"/>
              </a:rPr>
              <a:t>Звітність</a:t>
            </a:r>
            <a:r>
              <a:rPr kumimoji="1" lang="uk-UA" sz="1600" b="1" u="sng" dirty="0"/>
              <a:t> </a:t>
            </a:r>
          </a:p>
          <a:p>
            <a:pPr algn="ctr" eaLnBrk="0" hangingPunct="0">
              <a:spcBef>
                <a:spcPct val="20000"/>
              </a:spcBef>
            </a:pPr>
            <a:r>
              <a:rPr kumimoji="1" lang="uk-UA" sz="1600" dirty="0" smtClean="0">
                <a:latin typeface="Franklin Gothic Book" pitchFamily="34" charset="0"/>
              </a:rPr>
              <a:t>Своєчасно</a:t>
            </a:r>
            <a:endParaRPr kumimoji="1" lang="ru-RU" sz="1600" dirty="0">
              <a:latin typeface="Franklin Gothic Book" pitchFamily="34" charset="0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5954713" y="5199063"/>
            <a:ext cx="1712912" cy="1433447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2850" tIns="51424" rIns="102850" bIns="51424">
            <a:spAutoFit/>
          </a:bodyPr>
          <a:lstStyle>
            <a:lvl1pPr defTabSz="1028700">
              <a:defRPr>
                <a:solidFill>
                  <a:schemeClr val="tx1"/>
                </a:solidFill>
                <a:latin typeface="Arial" charset="0"/>
              </a:defRPr>
            </a:lvl1pPr>
            <a:lvl2pPr marL="836613" indent="-322263" defTabSz="1028700">
              <a:defRPr>
                <a:solidFill>
                  <a:schemeClr val="tx1"/>
                </a:solidFill>
                <a:latin typeface="Arial" charset="0"/>
              </a:defRPr>
            </a:lvl2pPr>
            <a:lvl3pPr marL="1285875" indent="-257175" defTabSz="1028700">
              <a:defRPr>
                <a:solidFill>
                  <a:schemeClr val="tx1"/>
                </a:solidFill>
                <a:latin typeface="Arial" charset="0"/>
              </a:defRPr>
            </a:lvl3pPr>
            <a:lvl4pPr marL="1800225" indent="-257175" defTabSz="1028700">
              <a:defRPr>
                <a:solidFill>
                  <a:schemeClr val="tx1"/>
                </a:solidFill>
                <a:latin typeface="Arial" charset="0"/>
              </a:defRPr>
            </a:lvl4pPr>
            <a:lvl5pPr marL="2314575" indent="-257175" defTabSz="1028700">
              <a:defRPr>
                <a:solidFill>
                  <a:schemeClr val="tx1"/>
                </a:solidFill>
                <a:latin typeface="Arial" charset="0"/>
              </a:defRPr>
            </a:lvl5pPr>
            <a:lvl6pPr marL="2771775" indent="-257175" defTabSz="10287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28975" indent="-257175" defTabSz="10287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86175" indent="-257175" defTabSz="10287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43375" indent="-257175" defTabSz="10287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>
              <a:spcBef>
                <a:spcPct val="20000"/>
              </a:spcBef>
            </a:pPr>
            <a:r>
              <a:rPr kumimoji="1" lang="uk-UA" sz="1600" b="1" u="sng" dirty="0">
                <a:latin typeface="Franklin Gothic Book" pitchFamily="34" charset="0"/>
              </a:rPr>
              <a:t>Рейди </a:t>
            </a:r>
          </a:p>
          <a:p>
            <a:pPr algn="ctr" eaLnBrk="0" hangingPunct="0">
              <a:spcBef>
                <a:spcPct val="20000"/>
              </a:spcBef>
            </a:pPr>
            <a:r>
              <a:rPr kumimoji="1" lang="uk-UA" sz="1600" dirty="0">
                <a:latin typeface="Franklin Gothic Book" pitchFamily="34" charset="0"/>
              </a:rPr>
              <a:t>“Урок” </a:t>
            </a:r>
            <a:r>
              <a:rPr kumimoji="1" lang="uk-UA" sz="1600" dirty="0" smtClean="0">
                <a:latin typeface="Franklin Gothic Book" pitchFamily="34" charset="0"/>
              </a:rPr>
              <a:t>, “</a:t>
            </a:r>
            <a:r>
              <a:rPr kumimoji="1" lang="uk-UA" sz="1600" dirty="0">
                <a:latin typeface="Franklin Gothic Book" pitchFamily="34" charset="0"/>
              </a:rPr>
              <a:t>Сім</a:t>
            </a:r>
            <a:r>
              <a:rPr kumimoji="1" lang="en-US" sz="1600" dirty="0">
                <a:latin typeface="Franklin Gothic Book" pitchFamily="34" charset="0"/>
              </a:rPr>
              <a:t>’</a:t>
            </a:r>
            <a:r>
              <a:rPr kumimoji="1" lang="uk-UA" sz="1600" dirty="0">
                <a:latin typeface="Franklin Gothic Book" pitchFamily="34" charset="0"/>
              </a:rPr>
              <a:t>я</a:t>
            </a:r>
            <a:r>
              <a:rPr kumimoji="1" lang="uk-UA" sz="1600" dirty="0" smtClean="0">
                <a:latin typeface="Franklin Gothic Book" pitchFamily="34" charset="0"/>
              </a:rPr>
              <a:t>”, «Дитина йде до школи»</a:t>
            </a:r>
            <a:endParaRPr kumimoji="1" lang="uk-UA" sz="1600" dirty="0"/>
          </a:p>
          <a:p>
            <a:pPr algn="ctr" eaLnBrk="0" hangingPunct="0">
              <a:spcBef>
                <a:spcPct val="20000"/>
              </a:spcBef>
            </a:pPr>
            <a:endParaRPr kumimoji="1" lang="ru-RU" sz="1600" dirty="0">
              <a:latin typeface="Franklin Gothic Book" pitchFamily="34" charset="0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7912100" y="5199063"/>
            <a:ext cx="1712913" cy="639762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2850" tIns="51424" rIns="102850" bIns="51424">
            <a:spAutoFit/>
          </a:bodyPr>
          <a:lstStyle>
            <a:lvl1pPr defTabSz="1028700">
              <a:defRPr>
                <a:solidFill>
                  <a:schemeClr val="tx1"/>
                </a:solidFill>
                <a:latin typeface="Arial" charset="0"/>
              </a:defRPr>
            </a:lvl1pPr>
            <a:lvl2pPr marL="836613" indent="-322263" defTabSz="1028700">
              <a:defRPr>
                <a:solidFill>
                  <a:schemeClr val="tx1"/>
                </a:solidFill>
                <a:latin typeface="Arial" charset="0"/>
              </a:defRPr>
            </a:lvl2pPr>
            <a:lvl3pPr marL="1285875" indent="-257175" defTabSz="1028700">
              <a:defRPr>
                <a:solidFill>
                  <a:schemeClr val="tx1"/>
                </a:solidFill>
                <a:latin typeface="Arial" charset="0"/>
              </a:defRPr>
            </a:lvl3pPr>
            <a:lvl4pPr marL="1800225" indent="-257175" defTabSz="1028700">
              <a:defRPr>
                <a:solidFill>
                  <a:schemeClr val="tx1"/>
                </a:solidFill>
                <a:latin typeface="Arial" charset="0"/>
              </a:defRPr>
            </a:lvl4pPr>
            <a:lvl5pPr marL="2314575" indent="-257175" defTabSz="1028700">
              <a:defRPr>
                <a:solidFill>
                  <a:schemeClr val="tx1"/>
                </a:solidFill>
                <a:latin typeface="Arial" charset="0"/>
              </a:defRPr>
            </a:lvl5pPr>
            <a:lvl6pPr marL="2771775" indent="-257175" defTabSz="10287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28975" indent="-257175" defTabSz="10287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86175" indent="-257175" defTabSz="10287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43375" indent="-257175" defTabSz="10287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>
              <a:spcBef>
                <a:spcPct val="20000"/>
              </a:spcBef>
            </a:pPr>
            <a:r>
              <a:rPr kumimoji="1" lang="uk-UA" sz="1600" b="1" u="sng" dirty="0">
                <a:latin typeface="Franklin Gothic Book" pitchFamily="34" charset="0"/>
              </a:rPr>
              <a:t>Семінари – 2</a:t>
            </a:r>
          </a:p>
          <a:p>
            <a:pPr algn="ctr" eaLnBrk="0" hangingPunct="0">
              <a:spcBef>
                <a:spcPct val="20000"/>
              </a:spcBef>
            </a:pPr>
            <a:endParaRPr kumimoji="1" lang="uk-UA" sz="1600" b="1" u="sng" dirty="0">
              <a:solidFill>
                <a:srgbClr val="FFFFFF"/>
              </a:solidFill>
              <a:latin typeface="Franklin Gothic Book" pitchFamily="34" charset="0"/>
            </a:endParaRPr>
          </a:p>
        </p:txBody>
      </p:sp>
      <p:sp>
        <p:nvSpPr>
          <p:cNvPr id="19473" name="Text Box 17"/>
          <p:cNvSpPr txBox="1">
            <a:spLocks noChangeArrowheads="1"/>
          </p:cNvSpPr>
          <p:nvPr/>
        </p:nvSpPr>
        <p:spPr bwMode="auto">
          <a:xfrm>
            <a:off x="534988" y="0"/>
            <a:ext cx="9701212" cy="1488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2850" tIns="51424" rIns="102850" bIns="51424">
            <a:spAutoFit/>
          </a:bodyPr>
          <a:lstStyle>
            <a:lvl1pPr defTabSz="1028700">
              <a:defRPr>
                <a:solidFill>
                  <a:schemeClr val="tx1"/>
                </a:solidFill>
                <a:latin typeface="Arial" charset="0"/>
              </a:defRPr>
            </a:lvl1pPr>
            <a:lvl2pPr marL="514350" defTabSz="1028700">
              <a:defRPr>
                <a:solidFill>
                  <a:schemeClr val="tx1"/>
                </a:solidFill>
                <a:latin typeface="Arial" charset="0"/>
              </a:defRPr>
            </a:lvl2pPr>
            <a:lvl3pPr marL="1028700" defTabSz="1028700">
              <a:defRPr>
                <a:solidFill>
                  <a:schemeClr val="tx1"/>
                </a:solidFill>
                <a:latin typeface="Arial" charset="0"/>
              </a:defRPr>
            </a:lvl3pPr>
            <a:lvl4pPr marL="1543050" defTabSz="1028700">
              <a:defRPr>
                <a:solidFill>
                  <a:schemeClr val="tx1"/>
                </a:solidFill>
                <a:latin typeface="Arial" charset="0"/>
              </a:defRPr>
            </a:lvl4pPr>
            <a:lvl5pPr marL="2057400" defTabSz="1028700">
              <a:defRPr>
                <a:solidFill>
                  <a:schemeClr val="tx1"/>
                </a:solidFill>
                <a:latin typeface="Arial" charset="0"/>
              </a:defRPr>
            </a:lvl5pPr>
            <a:lvl6pPr marL="2514600" defTabSz="10287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defTabSz="10287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defTabSz="10287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defTabSz="10287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uk-UA" sz="3600" b="1" i="1" u="sng" dirty="0"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4" charset="0"/>
              </a:rPr>
              <a:t>Реалізація основних </a:t>
            </a:r>
            <a:endParaRPr kumimoji="1" lang="uk-UA" sz="3600" b="1" i="1" u="sng" dirty="0" smtClean="0">
              <a:effectLst>
                <a:outerShdw blurRad="38100" dist="38100" dir="2700000" algn="tl">
                  <a:srgbClr val="FFFFFF"/>
                </a:outerShdw>
              </a:effectLst>
              <a:latin typeface="Arial Black" pitchFamily="34" charset="0"/>
            </a:endParaRPr>
          </a:p>
          <a:p>
            <a:pPr algn="ctr">
              <a:spcBef>
                <a:spcPct val="50000"/>
              </a:spcBef>
            </a:pPr>
            <a:r>
              <a:rPr kumimoji="1" lang="uk-UA" sz="3600" b="1" i="1" u="sng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4" charset="0"/>
              </a:rPr>
              <a:t>напрямків діяльності школи</a:t>
            </a:r>
            <a:endParaRPr kumimoji="1" lang="ru-RU" sz="3600" b="1" i="1" u="sng" dirty="0">
              <a:effectLst>
                <a:outerShdw blurRad="38100" dist="38100" dir="2700000" algn="tl">
                  <a:srgbClr val="FFFFFF"/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500" autoRev="1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1500" autoRev="1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1500" autoRev="1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500" autoRev="1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mph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1500" autoRev="1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" dur="1500" autoRev="1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" dur="1500" autoRev="1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500" autoRev="1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allAtOnce" autoUpdateAnimBg="0" rev="1"/>
      <p:bldP spid="16" grpId="0" build="allAtOnce" autoUpdateAnimBg="0" rev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252413" y="396255"/>
            <a:ext cx="9918712" cy="924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2860" tIns="51429" rIns="102860" bIns="51429" numCol="1" anchor="ctr" anchorCtr="0" compatLnSpc="1">
            <a:prstTxWarp prst="textNoShape">
              <a:avLst/>
            </a:prstTxWarp>
            <a:normAutofit/>
          </a:bodyPr>
          <a:lstStyle>
            <a:lvl1pPr algn="l" defTabSz="1028700" rtl="0" fontAlgn="base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1028700" rtl="0" fontAlgn="base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2"/>
                </a:solidFill>
                <a:latin typeface="Times New Roman" pitchFamily="18" charset="0"/>
              </a:defRPr>
            </a:lvl2pPr>
            <a:lvl3pPr algn="l" defTabSz="1028700" rtl="0" fontAlgn="base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2"/>
                </a:solidFill>
                <a:latin typeface="Times New Roman" pitchFamily="18" charset="0"/>
              </a:defRPr>
            </a:lvl3pPr>
            <a:lvl4pPr algn="l" defTabSz="1028700" rtl="0" fontAlgn="base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2"/>
                </a:solidFill>
                <a:latin typeface="Times New Roman" pitchFamily="18" charset="0"/>
              </a:defRPr>
            </a:lvl4pPr>
            <a:lvl5pPr algn="l" defTabSz="1028700" rtl="0" fontAlgn="base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defTabSz="1028700" rtl="0" fontAlgn="base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defTabSz="1028700" rtl="0" fontAlgn="base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defTabSz="1028700" rtl="0" fontAlgn="base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defTabSz="1028700" rtl="0" fontAlgn="base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defTabSz="914400" fontAlgn="auto">
              <a:spcAft>
                <a:spcPts val="0"/>
              </a:spcAft>
              <a:defRPr/>
            </a:pPr>
            <a:r>
              <a:rPr kumimoji="1" lang="uk-UA" sz="4800" b="1" u="sng" cap="all" dirty="0" smtClean="0">
                <a:solidFill>
                  <a:srgbClr val="C00000"/>
                </a:solidFill>
                <a:effectLst>
                  <a:reflection blurRad="12700" stA="48000" endA="300" endPos="55000" dir="5400000" sy="-90000" algn="bl" rotWithShape="0"/>
                </a:effectLst>
                <a:latin typeface="Garamond" pitchFamily="18" charset="0"/>
                <a:ea typeface="+mn-ea"/>
                <a:cs typeface="+mn-cs"/>
              </a:rPr>
              <a:t>НАША ШКОЛА</a:t>
            </a:r>
            <a:endParaRPr kumimoji="1" lang="ru-RU" sz="4800" b="1" u="sng" kern="1200" cap="all" dirty="0">
              <a:solidFill>
                <a:srgbClr val="C00000"/>
              </a:solidFill>
              <a:effectLst>
                <a:reflection blurRad="12700" stA="48000" endA="300" endPos="55000" dir="5400000" sy="-90000" algn="bl" rotWithShape="0"/>
              </a:effectLst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188046" y="1774826"/>
            <a:ext cx="2936875" cy="713250"/>
          </a:xfrm>
          <a:prstGeom prst="rect">
            <a:avLst/>
          </a:prstGeom>
          <a:solidFill>
            <a:srgbClr val="C58D0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2850" tIns="51424" rIns="102850" bIns="51424">
            <a:spAutoFit/>
          </a:bodyPr>
          <a:lstStyle>
            <a:lvl1pPr defTabSz="1028700">
              <a:defRPr>
                <a:solidFill>
                  <a:schemeClr val="tx1"/>
                </a:solidFill>
                <a:latin typeface="Arial" charset="0"/>
              </a:defRPr>
            </a:lvl1pPr>
            <a:lvl2pPr marL="836613" indent="-322263" defTabSz="1028700">
              <a:defRPr>
                <a:solidFill>
                  <a:schemeClr val="tx1"/>
                </a:solidFill>
                <a:latin typeface="Arial" charset="0"/>
              </a:defRPr>
            </a:lvl2pPr>
            <a:lvl3pPr marL="1285875" indent="-257175" defTabSz="1028700">
              <a:defRPr>
                <a:solidFill>
                  <a:schemeClr val="tx1"/>
                </a:solidFill>
                <a:latin typeface="Arial" charset="0"/>
              </a:defRPr>
            </a:lvl3pPr>
            <a:lvl4pPr marL="1800225" indent="-257175" defTabSz="1028700">
              <a:defRPr>
                <a:solidFill>
                  <a:schemeClr val="tx1"/>
                </a:solidFill>
                <a:latin typeface="Arial" charset="0"/>
              </a:defRPr>
            </a:lvl4pPr>
            <a:lvl5pPr marL="2314575" indent="-257175" defTabSz="1028700">
              <a:defRPr>
                <a:solidFill>
                  <a:schemeClr val="tx1"/>
                </a:solidFill>
                <a:latin typeface="Arial" charset="0"/>
              </a:defRPr>
            </a:lvl5pPr>
            <a:lvl6pPr marL="2771775" indent="-257175" defTabSz="10287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28975" indent="-257175" defTabSz="10287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86175" indent="-257175" defTabSz="10287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43375" indent="-257175" defTabSz="10287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>
              <a:spcBef>
                <a:spcPct val="20000"/>
              </a:spcBef>
            </a:pPr>
            <a:r>
              <a:rPr kumimoji="1" lang="uk-UA" b="1" u="sng" dirty="0" smtClean="0">
                <a:latin typeface="Garamond" pitchFamily="18" charset="0"/>
              </a:rPr>
              <a:t>7 класів (61 учень, </a:t>
            </a:r>
            <a:endParaRPr kumimoji="1" lang="uk-UA" b="1" u="sng" dirty="0">
              <a:latin typeface="Garamond" pitchFamily="18" charset="0"/>
            </a:endParaRPr>
          </a:p>
          <a:p>
            <a:pPr algn="ctr" eaLnBrk="0" hangingPunct="0">
              <a:spcBef>
                <a:spcPct val="20000"/>
              </a:spcBef>
            </a:pPr>
            <a:r>
              <a:rPr kumimoji="1" lang="uk-UA" b="1" u="sng" dirty="0">
                <a:latin typeface="Garamond" pitchFamily="18" charset="0"/>
              </a:rPr>
              <a:t> наповненість </a:t>
            </a:r>
            <a:r>
              <a:rPr kumimoji="1" lang="uk-UA" b="1" u="sng" dirty="0" smtClean="0">
                <a:latin typeface="Garamond" pitchFamily="18" charset="0"/>
              </a:rPr>
              <a:t>– 8,7 </a:t>
            </a:r>
            <a:r>
              <a:rPr kumimoji="1" lang="uk-UA" b="1" u="sng" dirty="0" err="1">
                <a:latin typeface="Garamond" pitchFamily="18" charset="0"/>
              </a:rPr>
              <a:t>уч</a:t>
            </a:r>
            <a:r>
              <a:rPr kumimoji="1" lang="ru-RU" b="1" u="sng" dirty="0" err="1">
                <a:latin typeface="Garamond" pitchFamily="18" charset="0"/>
              </a:rPr>
              <a:t>ень</a:t>
            </a:r>
            <a:endParaRPr kumimoji="1" lang="ru-RU" b="1" u="sng" dirty="0">
              <a:latin typeface="Garamond" pitchFamily="18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204120" y="2844800"/>
            <a:ext cx="2936875" cy="981075"/>
          </a:xfrm>
          <a:prstGeom prst="rect">
            <a:avLst/>
          </a:prstGeom>
          <a:solidFill>
            <a:srgbClr val="C58D0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2850" tIns="51424" rIns="102850" bIns="51424">
            <a:spAutoFit/>
          </a:bodyPr>
          <a:lstStyle>
            <a:lvl1pPr defTabSz="1028700">
              <a:defRPr>
                <a:solidFill>
                  <a:schemeClr val="tx1"/>
                </a:solidFill>
                <a:latin typeface="Arial" charset="0"/>
              </a:defRPr>
            </a:lvl1pPr>
            <a:lvl2pPr marL="836613" indent="-322263" defTabSz="1028700">
              <a:defRPr>
                <a:solidFill>
                  <a:schemeClr val="tx1"/>
                </a:solidFill>
                <a:latin typeface="Arial" charset="0"/>
              </a:defRPr>
            </a:lvl2pPr>
            <a:lvl3pPr marL="1285875" indent="-257175" defTabSz="1028700">
              <a:defRPr>
                <a:solidFill>
                  <a:schemeClr val="tx1"/>
                </a:solidFill>
                <a:latin typeface="Arial" charset="0"/>
              </a:defRPr>
            </a:lvl3pPr>
            <a:lvl4pPr marL="1800225" indent="-257175" defTabSz="1028700">
              <a:defRPr>
                <a:solidFill>
                  <a:schemeClr val="tx1"/>
                </a:solidFill>
                <a:latin typeface="Arial" charset="0"/>
              </a:defRPr>
            </a:lvl4pPr>
            <a:lvl5pPr marL="2314575" indent="-257175" defTabSz="1028700">
              <a:defRPr>
                <a:solidFill>
                  <a:schemeClr val="tx1"/>
                </a:solidFill>
                <a:latin typeface="Arial" charset="0"/>
              </a:defRPr>
            </a:lvl5pPr>
            <a:lvl6pPr marL="2771775" indent="-257175" defTabSz="10287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28975" indent="-257175" defTabSz="10287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86175" indent="-257175" defTabSz="10287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43375" indent="-257175" defTabSz="10287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>
              <a:spcBef>
                <a:spcPct val="20000"/>
              </a:spcBef>
            </a:pPr>
            <a:r>
              <a:rPr kumimoji="1" lang="uk-UA" b="1" u="sng" dirty="0">
                <a:latin typeface="Garamond" pitchFamily="18" charset="0"/>
              </a:rPr>
              <a:t>Навчання за індивідуальною формою -</a:t>
            </a:r>
          </a:p>
          <a:p>
            <a:pPr algn="ctr" eaLnBrk="0" hangingPunct="0">
              <a:spcBef>
                <a:spcPct val="20000"/>
              </a:spcBef>
            </a:pPr>
            <a:r>
              <a:rPr kumimoji="1" lang="uk-UA" b="1" u="sng" dirty="0">
                <a:latin typeface="Garamond" pitchFamily="18" charset="0"/>
              </a:rPr>
              <a:t>4</a:t>
            </a:r>
            <a:r>
              <a:rPr kumimoji="1" lang="uk-UA" b="1" u="sng" dirty="0" smtClean="0">
                <a:latin typeface="Garamond" pitchFamily="18" charset="0"/>
              </a:rPr>
              <a:t> учня (5 клас)</a:t>
            </a:r>
            <a:endParaRPr kumimoji="1" lang="ru-RU" b="1" u="sng" dirty="0">
              <a:latin typeface="Garamond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188045" y="4239419"/>
            <a:ext cx="2936875" cy="706438"/>
          </a:xfrm>
          <a:prstGeom prst="rect">
            <a:avLst/>
          </a:prstGeom>
          <a:solidFill>
            <a:srgbClr val="C58D0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2850" tIns="51424" rIns="102850" bIns="51424">
            <a:spAutoFit/>
          </a:bodyPr>
          <a:lstStyle>
            <a:lvl1pPr defTabSz="1028700">
              <a:defRPr>
                <a:solidFill>
                  <a:schemeClr val="tx1"/>
                </a:solidFill>
                <a:latin typeface="Arial" charset="0"/>
              </a:defRPr>
            </a:lvl1pPr>
            <a:lvl2pPr marL="836613" indent="-322263" defTabSz="1028700">
              <a:defRPr>
                <a:solidFill>
                  <a:schemeClr val="tx1"/>
                </a:solidFill>
                <a:latin typeface="Arial" charset="0"/>
              </a:defRPr>
            </a:lvl2pPr>
            <a:lvl3pPr marL="1285875" indent="-257175" defTabSz="1028700">
              <a:defRPr>
                <a:solidFill>
                  <a:schemeClr val="tx1"/>
                </a:solidFill>
                <a:latin typeface="Arial" charset="0"/>
              </a:defRPr>
            </a:lvl3pPr>
            <a:lvl4pPr marL="1800225" indent="-257175" defTabSz="1028700">
              <a:defRPr>
                <a:solidFill>
                  <a:schemeClr val="tx1"/>
                </a:solidFill>
                <a:latin typeface="Arial" charset="0"/>
              </a:defRPr>
            </a:lvl4pPr>
            <a:lvl5pPr marL="2314575" indent="-257175" defTabSz="1028700">
              <a:defRPr>
                <a:solidFill>
                  <a:schemeClr val="tx1"/>
                </a:solidFill>
                <a:latin typeface="Arial" charset="0"/>
              </a:defRPr>
            </a:lvl5pPr>
            <a:lvl6pPr marL="2771775" indent="-257175" defTabSz="10287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28975" indent="-257175" defTabSz="10287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86175" indent="-257175" defTabSz="10287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43375" indent="-257175" defTabSz="10287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>
              <a:spcBef>
                <a:spcPct val="20000"/>
              </a:spcBef>
            </a:pPr>
            <a:r>
              <a:rPr kumimoji="1" lang="uk-UA" b="1" u="sng" dirty="0" smtClean="0">
                <a:latin typeface="Garamond" pitchFamily="18" charset="0"/>
              </a:rPr>
              <a:t>Профіль навчання</a:t>
            </a:r>
            <a:endParaRPr kumimoji="1" lang="uk-UA" b="1" u="sng" dirty="0">
              <a:latin typeface="Garamond" pitchFamily="18" charset="0"/>
            </a:endParaRPr>
          </a:p>
          <a:p>
            <a:pPr algn="ctr" eaLnBrk="0" hangingPunct="0">
              <a:spcBef>
                <a:spcPct val="20000"/>
              </a:spcBef>
            </a:pPr>
            <a:r>
              <a:rPr kumimoji="1" lang="uk-UA" b="1" u="sng" dirty="0" smtClean="0">
                <a:latin typeface="Garamond" pitchFamily="18" charset="0"/>
              </a:rPr>
              <a:t>Технологічний (23 учні)</a:t>
            </a:r>
            <a:endParaRPr kumimoji="1" lang="ru-RU" b="1" u="sng" dirty="0">
              <a:latin typeface="Garamond" pitchFamily="18" charset="0"/>
            </a:endParaRPr>
          </a:p>
        </p:txBody>
      </p:sp>
      <p:sp>
        <p:nvSpPr>
          <p:cNvPr id="8" name="TextBox 8"/>
          <p:cNvSpPr txBox="1">
            <a:spLocks noChangeArrowheads="1"/>
          </p:cNvSpPr>
          <p:nvPr/>
        </p:nvSpPr>
        <p:spPr bwMode="auto">
          <a:xfrm>
            <a:off x="984844" y="5148783"/>
            <a:ext cx="3343275" cy="71325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2850" tIns="51424" rIns="102850" bIns="51424">
            <a:spAutoFit/>
          </a:bodyPr>
          <a:lstStyle>
            <a:lvl1pPr defTabSz="1028700">
              <a:defRPr>
                <a:solidFill>
                  <a:schemeClr val="tx1"/>
                </a:solidFill>
                <a:latin typeface="Arial" charset="0"/>
              </a:defRPr>
            </a:lvl1pPr>
            <a:lvl2pPr marL="836613" indent="-322263" defTabSz="1028700">
              <a:defRPr>
                <a:solidFill>
                  <a:schemeClr val="tx1"/>
                </a:solidFill>
                <a:latin typeface="Arial" charset="0"/>
              </a:defRPr>
            </a:lvl2pPr>
            <a:lvl3pPr marL="1285875" indent="-257175" defTabSz="1028700">
              <a:defRPr>
                <a:solidFill>
                  <a:schemeClr val="tx1"/>
                </a:solidFill>
                <a:latin typeface="Arial" charset="0"/>
              </a:defRPr>
            </a:lvl3pPr>
            <a:lvl4pPr marL="1800225" indent="-257175" defTabSz="1028700">
              <a:defRPr>
                <a:solidFill>
                  <a:schemeClr val="tx1"/>
                </a:solidFill>
                <a:latin typeface="Arial" charset="0"/>
              </a:defRPr>
            </a:lvl4pPr>
            <a:lvl5pPr marL="2314575" indent="-257175" defTabSz="1028700">
              <a:defRPr>
                <a:solidFill>
                  <a:schemeClr val="tx1"/>
                </a:solidFill>
                <a:latin typeface="Arial" charset="0"/>
              </a:defRPr>
            </a:lvl5pPr>
            <a:lvl6pPr marL="2771775" indent="-257175" defTabSz="10287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28975" indent="-257175" defTabSz="10287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86175" indent="-257175" defTabSz="10287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43375" indent="-257175" defTabSz="10287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>
              <a:spcBef>
                <a:spcPct val="20000"/>
              </a:spcBef>
            </a:pPr>
            <a:r>
              <a:rPr kumimoji="1" lang="uk-UA" b="1" u="sng" dirty="0">
                <a:latin typeface="Garamond" pitchFamily="18" charset="0"/>
              </a:rPr>
              <a:t>Охоплення дітей </a:t>
            </a:r>
            <a:endParaRPr kumimoji="1" lang="uk-UA" b="1" u="sng" dirty="0" smtClean="0">
              <a:latin typeface="Garamond" pitchFamily="18" charset="0"/>
            </a:endParaRPr>
          </a:p>
          <a:p>
            <a:pPr algn="ctr" eaLnBrk="0" hangingPunct="0">
              <a:spcBef>
                <a:spcPct val="20000"/>
              </a:spcBef>
            </a:pPr>
            <a:r>
              <a:rPr kumimoji="1" lang="uk-UA" b="1" u="sng" dirty="0" smtClean="0">
                <a:latin typeface="Garamond" pitchFamily="18" charset="0"/>
              </a:rPr>
              <a:t>5-річного </a:t>
            </a:r>
            <a:r>
              <a:rPr kumimoji="1" lang="uk-UA" b="1" u="sng" dirty="0">
                <a:latin typeface="Garamond" pitchFamily="18" charset="0"/>
              </a:rPr>
              <a:t>віку – </a:t>
            </a:r>
            <a:r>
              <a:rPr kumimoji="1" lang="uk-UA" b="1" u="sng" dirty="0" smtClean="0">
                <a:latin typeface="Garamond" pitchFamily="18" charset="0"/>
              </a:rPr>
              <a:t>100% </a:t>
            </a:r>
            <a:endParaRPr kumimoji="1" lang="ru-RU" b="1" u="sng" dirty="0">
              <a:latin typeface="Garamond" pitchFamily="18" charset="0"/>
            </a:endParaRPr>
          </a:p>
        </p:txBody>
      </p:sp>
      <p:pic>
        <p:nvPicPr>
          <p:cNvPr id="13" name="Picture 49" descr="Рисунок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16438" y="2052439"/>
            <a:ext cx="5062563" cy="4649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" name="TextBox 8"/>
          <p:cNvSpPr txBox="1">
            <a:spLocks noChangeArrowheads="1"/>
          </p:cNvSpPr>
          <p:nvPr/>
        </p:nvSpPr>
        <p:spPr bwMode="auto">
          <a:xfrm>
            <a:off x="984844" y="6156895"/>
            <a:ext cx="3343275" cy="65785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2850" tIns="51424" rIns="102850" bIns="51424">
            <a:spAutoFit/>
          </a:bodyPr>
          <a:lstStyle>
            <a:lvl1pPr defTabSz="1028700">
              <a:defRPr>
                <a:solidFill>
                  <a:schemeClr val="tx1"/>
                </a:solidFill>
                <a:latin typeface="Arial" charset="0"/>
              </a:defRPr>
            </a:lvl1pPr>
            <a:lvl2pPr marL="836613" indent="-322263" defTabSz="1028700">
              <a:defRPr>
                <a:solidFill>
                  <a:schemeClr val="tx1"/>
                </a:solidFill>
                <a:latin typeface="Arial" charset="0"/>
              </a:defRPr>
            </a:lvl2pPr>
            <a:lvl3pPr marL="1285875" indent="-257175" defTabSz="1028700">
              <a:defRPr>
                <a:solidFill>
                  <a:schemeClr val="tx1"/>
                </a:solidFill>
                <a:latin typeface="Arial" charset="0"/>
              </a:defRPr>
            </a:lvl3pPr>
            <a:lvl4pPr marL="1800225" indent="-257175" defTabSz="1028700">
              <a:defRPr>
                <a:solidFill>
                  <a:schemeClr val="tx1"/>
                </a:solidFill>
                <a:latin typeface="Arial" charset="0"/>
              </a:defRPr>
            </a:lvl4pPr>
            <a:lvl5pPr marL="2314575" indent="-257175" defTabSz="1028700">
              <a:defRPr>
                <a:solidFill>
                  <a:schemeClr val="tx1"/>
                </a:solidFill>
                <a:latin typeface="Arial" charset="0"/>
              </a:defRPr>
            </a:lvl5pPr>
            <a:lvl6pPr marL="2771775" indent="-257175" defTabSz="10287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28975" indent="-257175" defTabSz="10287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86175" indent="-257175" defTabSz="10287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43375" indent="-257175" defTabSz="10287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>
              <a:spcBef>
                <a:spcPct val="20000"/>
              </a:spcBef>
            </a:pPr>
            <a:r>
              <a:rPr kumimoji="1" lang="uk-UA" b="1" u="sng" dirty="0" smtClean="0">
                <a:latin typeface="Garamond" pitchFamily="18" charset="0"/>
              </a:rPr>
              <a:t>Навченість учителів школи ІКТ - 100% </a:t>
            </a:r>
            <a:endParaRPr kumimoji="1" lang="ru-RU" b="1" u="sng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1052213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990" y="180231"/>
            <a:ext cx="92170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000" b="1" i="1" dirty="0" smtClean="0"/>
              <a:t>Порівняльний аналіз </a:t>
            </a:r>
            <a:r>
              <a:rPr lang="uk-UA" sz="4000" b="1" i="1" dirty="0"/>
              <a:t>навчальних досягнень учнів за </a:t>
            </a:r>
            <a:r>
              <a:rPr lang="uk-UA" sz="4000" b="1" i="1" dirty="0" smtClean="0"/>
              <a:t> 2011 - 2012 </a:t>
            </a:r>
            <a:r>
              <a:rPr lang="uk-UA" sz="4000" b="1" i="1" dirty="0" err="1"/>
              <a:t>н.р</a:t>
            </a:r>
            <a:r>
              <a:rPr lang="uk-UA" sz="4000" b="1" i="1" dirty="0"/>
              <a:t>.</a:t>
            </a:r>
            <a:endParaRPr lang="ru-RU" sz="4000" i="1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8512446"/>
              </p:ext>
            </p:extLst>
          </p:nvPr>
        </p:nvGraphicFramePr>
        <p:xfrm>
          <a:off x="702670" y="1836415"/>
          <a:ext cx="9414371" cy="526470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11711"/>
                <a:gridCol w="395507"/>
                <a:gridCol w="330760"/>
                <a:gridCol w="711711"/>
                <a:gridCol w="286090"/>
                <a:gridCol w="782482"/>
                <a:gridCol w="426625"/>
                <a:gridCol w="355857"/>
                <a:gridCol w="782482"/>
                <a:gridCol w="355857"/>
                <a:gridCol w="711711"/>
                <a:gridCol w="355857"/>
                <a:gridCol w="99552"/>
                <a:gridCol w="255801"/>
                <a:gridCol w="711711"/>
                <a:gridCol w="355857"/>
                <a:gridCol w="892400"/>
                <a:gridCol w="892400"/>
              </a:tblGrid>
              <a:tr h="8504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96" marR="510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Навч.</a:t>
                      </a:r>
                      <a:endParaRPr lang="ru-RU" sz="8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рік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96" marR="510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Всього</a:t>
                      </a:r>
                      <a:endParaRPr lang="ru-RU" sz="8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учнів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96" marR="510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Рівні навч. досягнень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96" marR="510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К-сть</a:t>
                      </a:r>
                      <a:endParaRPr lang="ru-RU" sz="8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учнів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96" marR="510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%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96" marR="510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Навч.</a:t>
                      </a:r>
                      <a:endParaRPr lang="ru-RU" sz="8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рік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96" marR="510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Всього</a:t>
                      </a:r>
                      <a:endParaRPr lang="ru-RU" sz="8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учнів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96" marR="510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Рівні </a:t>
                      </a:r>
                      <a:r>
                        <a:rPr lang="uk-UA" sz="900" dirty="0" err="1">
                          <a:effectLst/>
                        </a:rPr>
                        <a:t>навч</a:t>
                      </a:r>
                      <a:r>
                        <a:rPr lang="uk-UA" sz="900" dirty="0">
                          <a:effectLst/>
                        </a:rPr>
                        <a:t>. досягнень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96" marR="510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К-сть</a:t>
                      </a:r>
                      <a:endParaRPr lang="ru-RU" sz="8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учнів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96" marR="510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%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96" marR="51096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Навч.</a:t>
                      </a:r>
                      <a:endParaRPr lang="ru-RU" sz="8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рік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96" marR="51096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96" marR="510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Всього</a:t>
                      </a:r>
                      <a:endParaRPr lang="ru-RU" sz="8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учнів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96" marR="510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Рівні навч. досягнень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96" marR="510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 err="1">
                          <a:effectLst/>
                        </a:rPr>
                        <a:t>К-сть</a:t>
                      </a:r>
                      <a:endParaRPr lang="ru-RU" sz="8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учнів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96" marR="510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%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96" marR="510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Зміни, що відбулися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96" marR="51096" marT="0" marB="0"/>
                </a:tc>
              </a:tr>
              <a:tr h="142245">
                <a:tc rowSpan="4"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І  ст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96" marR="51096" marT="0" marB="0" vert="vert270"/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2009-2010</a:t>
                      </a:r>
                      <a:endParaRPr lang="ru-RU" sz="8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96" marR="51096" marT="0" marB="0"/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 </a:t>
                      </a:r>
                      <a:endParaRPr lang="ru-RU" sz="8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20</a:t>
                      </a:r>
                      <a:endParaRPr lang="ru-RU" sz="8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 </a:t>
                      </a:r>
                      <a:endParaRPr lang="ru-RU" sz="8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96" marR="510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Високий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96" marR="510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5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96" marR="510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25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96" marR="51096" marT="0" marB="0"/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2010-2011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96" marR="51096" marT="0" marB="0"/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 </a:t>
                      </a:r>
                      <a:endParaRPr lang="ru-RU" sz="8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18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96" marR="510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Високий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96" marR="510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4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96" marR="510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22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96" marR="51096" marT="0" marB="0"/>
                </a:tc>
                <a:tc rowSpan="4"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2011-2012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96" marR="51096" marT="0" marB="0"/>
                </a:tc>
                <a:tc rowSpan="4"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96" marR="51096" marT="0" marB="0"/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 </a:t>
                      </a:r>
                      <a:endParaRPr lang="ru-RU" sz="8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13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96" marR="510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Високий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96" marR="510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4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96" marR="510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31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96" marR="510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збільш.на 9%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96" marR="51096" marT="0" marB="0"/>
                </a:tc>
              </a:tr>
              <a:tr h="1422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Достатній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96" marR="510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8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96" marR="510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40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96" marR="51096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Достатній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96" marR="510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10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96" marR="510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56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96" marR="51096" marT="0" marB="0"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Достатній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96" marR="510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8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96" marR="510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62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96" marR="510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збільш.на 6%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96" marR="51096" marT="0" marB="0"/>
                </a:tc>
              </a:tr>
              <a:tr h="2834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Середній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96" marR="510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7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96" marR="510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35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96" marR="51096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Середній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96" marR="510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3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96" marR="510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17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96" marR="51096" marT="0" marB="0"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Середній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96" marR="510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1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96" marR="510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7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96" marR="510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зменш.на 10%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96" marR="51096" marT="0" marB="0"/>
                </a:tc>
              </a:tr>
              <a:tr h="1422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Початков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96" marR="510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-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96" marR="510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96" marR="51096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Початков.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96" marR="510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1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96" marR="510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5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96" marR="51096" marT="0" marB="0"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Початков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96" marR="510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0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96" marR="510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0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96" marR="510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96" marR="51096" marT="0" marB="0"/>
                </a:tc>
              </a:tr>
              <a:tr h="2834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96" marR="51096" marT="0" marB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% якості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96" marR="5109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13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96" marR="510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65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96" marR="51096" marT="0" marB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% якості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96" marR="5109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14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96" marR="510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78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96" marR="51096" marT="0" marB="0"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% якості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96" marR="5109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12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96" marR="510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92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96" marR="510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збільш.на 14%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96" marR="51096" marT="0" marB="0"/>
                </a:tc>
              </a:tr>
              <a:tr h="142245">
                <a:tc rowSpan="4"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ІІ ст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96" marR="51096" marT="0" marB="0" vert="vert270"/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2009-2010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96" marR="51096" marT="0" marB="0"/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36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96" marR="510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Високий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96" marR="510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 1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96" marR="510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3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96" marR="51096" marT="0" marB="0"/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2010-2011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96" marR="51096" marT="0" marB="0"/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 </a:t>
                      </a:r>
                      <a:endParaRPr lang="ru-RU" sz="8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32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96" marR="510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Високий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96" marR="510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1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96" marR="510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3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96" marR="51096" marT="0" marB="0"/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2011-2012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96" marR="51096" marT="0" marB="0"/>
                </a:tc>
                <a:tc rowSpan="4"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 </a:t>
                      </a:r>
                      <a:endParaRPr lang="ru-RU" sz="8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25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96" marR="51096" marT="0" marB="0"/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Високий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96" marR="510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0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96" marR="510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0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96" marR="510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96" marR="51096" marT="0" marB="0"/>
                </a:tc>
              </a:tr>
              <a:tr h="1434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Достатній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96" marR="510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17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96" marR="510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48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96" marR="51096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Достатній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96" marR="510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15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96" marR="510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47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96" marR="51096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Достатній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96" marR="510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13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96" marR="510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52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96" marR="510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збільш.на 5%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96" marR="51096" marT="0" marB="0"/>
                </a:tc>
              </a:tr>
              <a:tr h="1422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Середній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96" marR="510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15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96" marR="510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41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96" marR="51096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Середній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96" marR="510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13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96" marR="510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41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96" marR="51096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Середній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96" marR="510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12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96" marR="510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48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96" marR="510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збільш.на 7%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96" marR="51096" marT="0" marB="0"/>
                </a:tc>
              </a:tr>
              <a:tr h="2844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Початковий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96" marR="510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3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96" marR="510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8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96" marR="51096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початковий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96" marR="510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3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96" marR="510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9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96" marR="51096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початковий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96" marR="510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0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96" marR="510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0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96" marR="510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96" marR="51096" marT="0" marB="0"/>
                </a:tc>
              </a:tr>
              <a:tr h="2834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96" marR="510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96" marR="51096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% якості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96" marR="5109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18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96" marR="510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50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96" marR="51096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% якості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96" marR="5109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96" marR="510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16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96" marR="510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50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96" marR="510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96" marR="51096" marT="0" marB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% якості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96" marR="5109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13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96" marR="510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52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96" marR="510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збільш. на 2%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96" marR="51096" marT="0" marB="0"/>
                </a:tc>
              </a:tr>
              <a:tr h="142245">
                <a:tc rowSpan="4"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ІІІ ст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96" marR="51096" marT="0" marB="0" vert="vert270"/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2009-2010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96" marR="51096" marT="0" marB="0"/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 </a:t>
                      </a:r>
                      <a:endParaRPr lang="ru-RU" sz="8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22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96" marR="510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Високий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96" marR="510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3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96" marR="510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14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96" marR="51096" marT="0" marB="0"/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2010-2011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96" marR="51096" marT="0" marB="0"/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 </a:t>
                      </a:r>
                      <a:endParaRPr lang="ru-RU" sz="8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28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96" marR="510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Високий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96" marR="510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3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96" marR="510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11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96" marR="51096" marT="0" marB="0"/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2011-2012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96" marR="51096" marT="0" marB="0"/>
                </a:tc>
                <a:tc rowSpan="4"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23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96" marR="51096" marT="0" marB="0"/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Високий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96" marR="510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1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96" marR="510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5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96" marR="510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зменш.на 6%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96" marR="51096" marT="0" marB="0"/>
                </a:tc>
              </a:tr>
              <a:tr h="2834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Достатній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96" marR="510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3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96" marR="510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14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96" marR="51096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Достатній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96" marR="510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3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96" marR="510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11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96" marR="51096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Достатній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96" marR="510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10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96" marR="510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43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96" marR="510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збільш.на32%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96" marR="51096" marT="0" marB="0"/>
                </a:tc>
              </a:tr>
              <a:tr h="1422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Середній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96" marR="510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14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96" marR="510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64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96" marR="51096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Середній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96" marR="510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17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96" marR="510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61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96" marR="51096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Середній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96" marR="510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10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96" marR="510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43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96" marR="510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зменш.на18%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96" marR="51096" marT="0" marB="0"/>
                </a:tc>
              </a:tr>
              <a:tr h="2834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початковий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96" marR="510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2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96" marR="510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9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96" marR="51096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початковий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96" marR="510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5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96" marR="510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17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96" marR="51096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початковий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96" marR="510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2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96" marR="510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9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96" marR="510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зменш.на8%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96" marR="51096" marT="0" marB="0"/>
                </a:tc>
              </a:tr>
              <a:tr h="2834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96" marR="510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96" marR="51096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% якості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96" marR="5109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6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96" marR="510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27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96" marR="51096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% якості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96" marR="5109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96" marR="510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6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96" marR="510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22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96" marR="510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96" marR="51096" marT="0" marB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% якості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96" marR="5109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11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96" marR="510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48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96" marR="510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збільш.на26%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96" marR="51096" marT="0" marB="0"/>
                </a:tc>
              </a:tr>
              <a:tr h="142245">
                <a:tc rowSpan="4"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 </a:t>
                      </a:r>
                      <a:r>
                        <a:rPr lang="uk-UA" sz="900" dirty="0" err="1">
                          <a:effectLst/>
                        </a:rPr>
                        <a:t>Ушколі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96" marR="51096" marT="0" marB="0" vert="vert270"/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2009-2010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96" marR="51096" marT="0" marB="0"/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 </a:t>
                      </a:r>
                      <a:endParaRPr lang="ru-RU" sz="8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78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96" marR="510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Високий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96" marR="510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9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96" marR="510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12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96" marR="51096" marT="0" marB="0"/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2010-2011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96" marR="51096" marT="0" marB="0"/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 </a:t>
                      </a:r>
                      <a:endParaRPr lang="ru-RU" sz="8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78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96" marR="510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Високий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96" marR="510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8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96" marR="510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10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96" marR="51096" marT="0" marB="0"/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2011-2012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96" marR="51096" marT="0" marB="0"/>
                </a:tc>
                <a:tc rowSpan="4"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61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96" marR="51096" marT="0" marB="0"/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Високий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96" marR="510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5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96" marR="510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8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96" marR="510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зменш.на 2%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96" marR="51096" marT="0" marB="0"/>
                </a:tc>
              </a:tr>
              <a:tr h="2834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Достатній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96" marR="510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28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96" marR="510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36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96" marR="51096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Достатній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96" marR="510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28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96" marR="510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37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96" marR="51096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Достатній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96" marR="510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31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96" marR="510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51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96" marR="510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збільш.на14%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96" marR="51096" marT="0" marB="0"/>
                </a:tc>
              </a:tr>
              <a:tr h="1422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Середній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96" marR="510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36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96" marR="510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49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96" marR="51096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Середній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96" marR="510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33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96" marR="510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42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96" marR="51096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Середній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96" marR="510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23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96" marR="510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38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96" marR="510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зменш.на 4%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96" marR="51096" marT="0" marB="0"/>
                </a:tc>
              </a:tr>
              <a:tr h="2834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початковий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96" marR="510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5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96" marR="510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6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96" marR="51096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початковий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96" marR="510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9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96" marR="510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11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96" marR="51096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початковий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96" marR="510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2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96" marR="510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9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96" marR="510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зменш.на 2%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96" marR="51096" marT="0" marB="0"/>
                </a:tc>
              </a:tr>
              <a:tr h="1422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96" marR="510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96" marR="51096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% якості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96" marR="5109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37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96" marR="510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47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96" marR="51096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% якості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96" marR="5109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96" marR="510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36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96" marR="510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47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96" marR="510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96" marR="51096" marT="0" marB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% якості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96" marR="5109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36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96" marR="510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51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96" marR="510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 err="1">
                          <a:effectLst/>
                        </a:rPr>
                        <a:t>збільш.на</a:t>
                      </a:r>
                      <a:r>
                        <a:rPr lang="uk-UA" sz="900" dirty="0">
                          <a:effectLst/>
                        </a:rPr>
                        <a:t> 4%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96" marR="51096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7232421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982" y="180231"/>
            <a:ext cx="943304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000" b="1" i="1" dirty="0"/>
              <a:t>Д</a:t>
            </a:r>
            <a:r>
              <a:rPr lang="ru-RU" sz="4000" b="1" i="1" dirty="0" err="1"/>
              <a:t>іаграма</a:t>
            </a:r>
            <a:r>
              <a:rPr lang="ru-RU" sz="4000" b="1" i="1" dirty="0"/>
              <a:t> </a:t>
            </a:r>
            <a:r>
              <a:rPr lang="uk-UA" sz="4000" b="1" i="1" dirty="0"/>
              <a:t>якості </a:t>
            </a:r>
            <a:r>
              <a:rPr lang="uk-UA" sz="4000" b="1" i="1" dirty="0" smtClean="0"/>
              <a:t>навчальних </a:t>
            </a:r>
            <a:r>
              <a:rPr lang="uk-UA" sz="4000" b="1" i="1" dirty="0"/>
              <a:t>досягнень </a:t>
            </a:r>
            <a:r>
              <a:rPr lang="uk-UA" sz="4000" b="1" i="1" dirty="0" smtClean="0"/>
              <a:t>учнів</a:t>
            </a:r>
            <a:endParaRPr lang="ru-RU" sz="4000" i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28006" y="1836415"/>
            <a:ext cx="11410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/>
              <a:t>І ступінь </a:t>
            </a:r>
            <a:endParaRPr lang="ru-RU" dirty="0"/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176516725"/>
              </p:ext>
            </p:extLst>
          </p:nvPr>
        </p:nvGraphicFramePr>
        <p:xfrm>
          <a:off x="828006" y="2239382"/>
          <a:ext cx="8820150" cy="1695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756855" y="3964504"/>
            <a:ext cx="12051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 </a:t>
            </a:r>
            <a:r>
              <a:rPr lang="uk-UA" dirty="0"/>
              <a:t>ІІ ступінь</a:t>
            </a:r>
            <a:endParaRPr lang="ru-RU" dirty="0"/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2379442952"/>
              </p:ext>
            </p:extLst>
          </p:nvPr>
        </p:nvGraphicFramePr>
        <p:xfrm>
          <a:off x="828006" y="4500711"/>
          <a:ext cx="8705850" cy="1609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36063844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982" y="180231"/>
            <a:ext cx="943304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000" b="1" i="1" dirty="0"/>
              <a:t>Д</a:t>
            </a:r>
            <a:r>
              <a:rPr lang="ru-RU" sz="4000" b="1" i="1" dirty="0" err="1"/>
              <a:t>іаграма</a:t>
            </a:r>
            <a:r>
              <a:rPr lang="ru-RU" sz="4000" b="1" i="1" dirty="0"/>
              <a:t> </a:t>
            </a:r>
            <a:r>
              <a:rPr lang="uk-UA" sz="4000" b="1" i="1" dirty="0"/>
              <a:t>якості </a:t>
            </a:r>
            <a:r>
              <a:rPr lang="uk-UA" sz="4000" b="1" i="1" dirty="0" smtClean="0"/>
              <a:t>навчальних </a:t>
            </a:r>
            <a:r>
              <a:rPr lang="uk-UA" sz="4000" b="1" i="1" dirty="0"/>
              <a:t>досягнень </a:t>
            </a:r>
            <a:r>
              <a:rPr lang="uk-UA" sz="4000" b="1" i="1" dirty="0" smtClean="0"/>
              <a:t>учнів</a:t>
            </a:r>
            <a:endParaRPr lang="ru-RU" sz="4000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28006" y="1764407"/>
            <a:ext cx="12051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/>
              <a:t>ІІІ ступінь</a:t>
            </a:r>
            <a:endParaRPr lang="ru-RU" dirty="0"/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569679147"/>
              </p:ext>
            </p:extLst>
          </p:nvPr>
        </p:nvGraphicFramePr>
        <p:xfrm>
          <a:off x="828924" y="2133739"/>
          <a:ext cx="8915400" cy="137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844222" y="3595172"/>
            <a:ext cx="12064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/>
              <a:t> По школі</a:t>
            </a:r>
            <a:endParaRPr lang="ru-RU" dirty="0"/>
          </a:p>
        </p:txBody>
      </p:sp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3182242147"/>
              </p:ext>
            </p:extLst>
          </p:nvPr>
        </p:nvGraphicFramePr>
        <p:xfrm>
          <a:off x="825228" y="4068663"/>
          <a:ext cx="8915400" cy="2181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50492550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982" y="180231"/>
            <a:ext cx="943304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000" b="1" i="1" dirty="0"/>
              <a:t>Д</a:t>
            </a:r>
            <a:r>
              <a:rPr lang="ru-RU" sz="4000" b="1" i="1" dirty="0" err="1"/>
              <a:t>іаграма</a:t>
            </a:r>
            <a:r>
              <a:rPr lang="ru-RU" sz="4000" b="1" i="1" dirty="0"/>
              <a:t> </a:t>
            </a:r>
            <a:r>
              <a:rPr lang="uk-UA" sz="4000" b="1" i="1" dirty="0"/>
              <a:t>якості </a:t>
            </a:r>
            <a:r>
              <a:rPr lang="uk-UA" sz="4000" b="1" i="1" dirty="0" smtClean="0"/>
              <a:t>навчальних </a:t>
            </a:r>
            <a:r>
              <a:rPr lang="uk-UA" sz="4000" b="1" i="1" dirty="0"/>
              <a:t>досягнень </a:t>
            </a:r>
            <a:r>
              <a:rPr lang="uk-UA" sz="4000" b="1" i="1" dirty="0" smtClean="0"/>
              <a:t>учнів</a:t>
            </a:r>
            <a:endParaRPr lang="ru-RU" sz="4000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026470" y="1980431"/>
            <a:ext cx="43864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/>
              <a:t>Порівняння якості освіти за ступенями:</a:t>
            </a:r>
            <a:endParaRPr lang="ru-RU" dirty="0"/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686594" y="2580481"/>
          <a:ext cx="9067800" cy="2400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82677882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лои">
  <a:themeElements>
    <a:clrScheme name="Слои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Слои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лои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Layers</Template>
  <TotalTime>708</TotalTime>
  <Words>1083</Words>
  <Application>Microsoft Office PowerPoint</Application>
  <PresentationFormat>Произвольный</PresentationFormat>
  <Paragraphs>465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Слои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ЗШ I – III ст. №13</vt:lpstr>
      <vt:lpstr>Презентация PowerPoint</vt:lpstr>
      <vt:lpstr>ДІТИ ПІЛЬГОВИХ КАТЕГОРІЙ</vt:lpstr>
      <vt:lpstr>СОЦІАЛЬНА ПІДТРИМКА ДІТЕЙ ПІЛЬГОВИХ КАТЕГОРІЙ</vt:lpstr>
      <vt:lpstr>ПОШУКОВА РОБОТА</vt:lpstr>
      <vt:lpstr>Виховання дитини - особистості</vt:lpstr>
      <vt:lpstr>Олімпійський рух</vt:lpstr>
      <vt:lpstr>ОЛІМПІЙСЬКИЙ РУХ</vt:lpstr>
      <vt:lpstr>Освітні проблеми 2012-2013 н.р.</vt:lpstr>
    </vt:vector>
  </TitlesOfParts>
  <Company>Организация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Customer</dc:creator>
  <cp:lastModifiedBy>Софья</cp:lastModifiedBy>
  <cp:revision>124</cp:revision>
  <dcterms:created xsi:type="dcterms:W3CDTF">2009-06-02T09:46:36Z</dcterms:created>
  <dcterms:modified xsi:type="dcterms:W3CDTF">2012-09-17T17:04:50Z</dcterms:modified>
</cp:coreProperties>
</file>